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70AF"/>
    <a:srgbClr val="FFCA5F"/>
    <a:srgbClr val="0065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10779"/>
          <a:stretch/>
        </p:blipFill>
        <p:spPr>
          <a:xfrm flipV="1">
            <a:off x="0" y="0"/>
            <a:ext cx="50989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20202" y="1295617"/>
            <a:ext cx="6006163" cy="2387600"/>
          </a:xfrm>
        </p:spPr>
        <p:txBody>
          <a:bodyPr anchor="b">
            <a:normAutofit/>
          </a:bodyPr>
          <a:lstStyle>
            <a:lvl1pPr algn="r">
              <a:defRPr sz="5400">
                <a:solidFill>
                  <a:srgbClr val="0070A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1347" y="3775292"/>
            <a:ext cx="5265018" cy="921836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FCA5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61696" y="5548160"/>
            <a:ext cx="2264669" cy="57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60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7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3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200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82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89115"/>
            <a:ext cx="7903480" cy="24688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671428"/>
          </a:xfrm>
        </p:spPr>
        <p:txBody>
          <a:bodyPr/>
          <a:lstStyle>
            <a:lvl1pPr>
              <a:buClr>
                <a:srgbClr val="FFCA5F"/>
              </a:buClr>
              <a:defRPr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rgbClr val="0070AF"/>
              </a:buClr>
              <a:defRPr/>
            </a:lvl4pPr>
            <a:lvl5pPr>
              <a:buClr>
                <a:srgbClr val="CCCC00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9815" y="5857382"/>
            <a:ext cx="1251819" cy="909033"/>
          </a:xfrm>
          <a:prstGeom prst="rect">
            <a:avLst/>
          </a:prstGeom>
          <a:effectLst>
            <a:glow rad="19050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8169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89115"/>
            <a:ext cx="7903480" cy="24688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9815" y="5857382"/>
            <a:ext cx="1251819" cy="909033"/>
          </a:xfrm>
          <a:prstGeom prst="rect">
            <a:avLst/>
          </a:prstGeom>
          <a:effectLst>
            <a:glow rad="19050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5055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89115"/>
            <a:ext cx="7903480" cy="24688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831994" cy="4671428"/>
          </a:xfrm>
        </p:spPr>
        <p:txBody>
          <a:bodyPr/>
          <a:lstStyle>
            <a:lvl1pPr>
              <a:buClr>
                <a:srgbClr val="FFCA5F"/>
              </a:buClr>
              <a:defRPr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rgbClr val="0070AF"/>
              </a:buClr>
              <a:defRPr/>
            </a:lvl4pPr>
            <a:lvl5pPr>
              <a:buClr>
                <a:srgbClr val="CCCC00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9815" y="5857382"/>
            <a:ext cx="1251819" cy="909033"/>
          </a:xfrm>
          <a:prstGeom prst="rect">
            <a:avLst/>
          </a:prstGeom>
          <a:effectLst>
            <a:glow rad="1905000">
              <a:schemeClr val="bg1">
                <a:alpha val="60000"/>
              </a:schemeClr>
            </a:glow>
          </a:effectLst>
        </p:spPr>
      </p:pic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4697128" y="1825625"/>
            <a:ext cx="3835002" cy="4671428"/>
          </a:xfrm>
        </p:spPr>
        <p:txBody>
          <a:bodyPr/>
          <a:lstStyle>
            <a:lvl1pPr>
              <a:buClr>
                <a:srgbClr val="FFCA5F"/>
              </a:buClr>
              <a:defRPr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rgbClr val="0070AF"/>
              </a:buClr>
              <a:defRPr/>
            </a:lvl4pPr>
            <a:lvl5pPr>
              <a:buClr>
                <a:srgbClr val="CCCC00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63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o Room f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89115"/>
            <a:ext cx="7903480" cy="24688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671428"/>
          </a:xfrm>
        </p:spPr>
        <p:txBody>
          <a:bodyPr/>
          <a:lstStyle>
            <a:lvl1pPr>
              <a:buClr>
                <a:srgbClr val="FFCA5F"/>
              </a:buClr>
              <a:defRPr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rgbClr val="0070AF"/>
              </a:buClr>
              <a:defRPr/>
            </a:lvl4pPr>
            <a:lvl5pPr>
              <a:buClr>
                <a:srgbClr val="CCCC00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9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2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7597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9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4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162927-7725-4185-A36D-46DA7A6F3FD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9AC35D5-D5BF-47C6-9F6E-679585B48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8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CA5F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Click to edit Master text styles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AF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Fourth level</a:t>
            </a:r>
          </a:p>
          <a:p>
            <a:pPr marL="205740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CCC0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812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4" r:id="rId3"/>
    <p:sldLayoutId id="2147483672" r:id="rId4"/>
    <p:sldLayoutId id="2147483673" r:id="rId5"/>
    <p:sldLayoutId id="2147483663" r:id="rId6"/>
    <p:sldLayoutId id="2147483664" r:id="rId7"/>
    <p:sldLayoutId id="2147483665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0AF"/>
          </a:solidFill>
          <a:latin typeface="Source Sans Pro Black" panose="020B08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kern="1200" dirty="0" smtClean="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51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5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380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27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79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935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Source Sans Pro</vt:lpstr>
      <vt:lpstr>Source Sans Pro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</dc:creator>
  <cp:lastModifiedBy>Frank McGuckin</cp:lastModifiedBy>
  <cp:revision>18</cp:revision>
  <dcterms:created xsi:type="dcterms:W3CDTF">2015-01-16T18:43:23Z</dcterms:created>
  <dcterms:modified xsi:type="dcterms:W3CDTF">2016-10-18T14:41:37Z</dcterms:modified>
</cp:coreProperties>
</file>