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BD865-2CD0-441D-9418-9C0B91469310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5512E-83A4-4743-A5ED-4F5E22620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186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4A9F-6BC4-51B2-F4B3-C80A60F681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AD15E8-87EA-2863-06D2-DE95262738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67B78E-08DB-80C6-9D11-1E121965B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2059-C0CA-4F24-933B-4A2DDDE1A75D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26B9A-6E48-BF57-A35D-2A4A68E77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Academy of Management Perspectives - AMPlitude Workshops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B0277-2F9B-E08F-2B8E-E4FA98AB1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FD11C-8BE2-43E4-8185-60B468881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29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6AD06-C391-0571-5F3D-E4041BB53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F119F4-7939-DB07-DE3D-D2C0B1EF8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CCBDE-A22B-93F0-1970-279C21BCE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8372-EE17-452C-B36E-8663CEADC769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021A4-D3AC-C4D1-AE11-049B7FD59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Academy of Management Perspectives - AMPlitude Workshops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FC572-A73B-732B-CF81-DC90350E6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FD11C-8BE2-43E4-8185-60B468881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046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E221A7-151C-3FC3-7926-D1753BB201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B87547-9CC2-5469-1334-5CD341D9AF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3FF85-E424-0AC7-65C3-DE2F0A155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3D91-F78E-4307-9867-C002317CA2D7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D4695-8B67-C1E2-1468-43C9F2960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Academy of Management Perspectives - AMPlitude Workshops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8DEB-466A-26EE-5C15-D101E4340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FD11C-8BE2-43E4-8185-60B468881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364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73609-78C1-CD5A-8AE5-B7FF1BE67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7CB77-521F-CAC2-5491-2202F622B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C4633-F6CC-9613-5870-A7619B444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F431B-45F9-487E-B55A-1A0B985BD86B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659D0-9B6E-C10D-FFD4-817390F44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Academy of Management Perspectives - AMPlitude Workshops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C1689-304C-CF62-E589-76E1FFAD9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FD11C-8BE2-43E4-8185-60B468881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405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D09C0-5949-6FB0-2BD2-19D0F1759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2E90DE-BEA7-26BA-22ED-AB631B89D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1BE73-228E-66C4-002F-472426FE1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C99F-3F40-4DA8-8A26-5D4CEF305E87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92ADB-2506-CB57-839D-44073E79C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Academy of Management Perspectives - AMPlitude Workshops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B0A6C-E6C5-D65C-4A99-3A8FA8E5E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FD11C-8BE2-43E4-8185-60B468881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926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2DA28-767B-9FCA-9B82-7300B6818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04CA1-8B88-F655-0822-1447641C78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881654-80D3-3568-68B7-91A2A855C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735E1E-A9F4-AABE-7390-17E4EC896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0CA2-3C0F-45E1-B884-3FA907CE2D7B}" type="datetime1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0059F9-0A22-815D-F3D6-CAFC97E03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Academy of Management Perspectives - AMPlitude Workshops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2CF5CB-78BA-5127-C34F-47BF3C001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FD11C-8BE2-43E4-8185-60B468881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92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28A31-DF22-AC1A-6EDD-93828CBBF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CED526-96D0-06F4-57E5-5A624C247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38EFCE-9752-790D-AAFB-D5235A44A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244714-0318-87E4-09E3-52E448DBDD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CEC8DB-EB92-788A-1A0B-EDAA9B0D47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AD27FF-9342-1D5F-8D77-B4BB6A0F9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9C87B-1442-4888-8C95-40B3552A8AAA}" type="datetime1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AE3C32-45DF-7861-B295-45443898E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Academy of Management Perspectives - AMPlitude Workshops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5D06ED-6619-5660-FFE0-35167CCFF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FD11C-8BE2-43E4-8185-60B468881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57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9C5B3-02E4-3A89-1143-B61F76763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EF4CA7-7F15-5C92-E3A9-A30BBC57B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31006-574E-4C80-B9BC-01F373E2BE4C}" type="datetime1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D3D107-567A-606D-298A-5AEB3F751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Academy of Management Perspectives - AMPlitude Workshops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4A709C-CC01-39C6-D667-AD3AB94FB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FD11C-8BE2-43E4-8185-60B468881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8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B1904F-2F15-4C0F-C33E-18593F301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D5CB-AECE-4DEC-BA3B-3381533495A3}" type="datetime1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7B37C9-7B12-D92C-A278-DE8FD9A79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Academy of Management Perspectives - AMPlitude Workshops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C1F8BA-2EC0-B955-C103-9D2E6F8D6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FD11C-8BE2-43E4-8185-60B468881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18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408E2-09F4-CFEE-C311-9EC4DEABC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FA4C4-D377-59D8-115E-134E80654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CFFEF7-C327-6D64-9333-B30655B01E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B337A4-72D5-5A28-177D-F23D69517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9CFD-5C87-482F-8B78-BB0CAA60DC6D}" type="datetime1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84728D-EE3B-050B-CD77-5A99C45FB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Academy of Management Perspectives - AMPlitude Workshops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D093E4-2D74-B127-7A77-953C03C74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FD11C-8BE2-43E4-8185-60B468881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65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26600-FFC9-DF5E-E999-CD6DA1A73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BE02EF-973B-E29E-DE73-8EC1EABDA0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51F3EC-FAB5-CD53-73E7-A6527365B2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A720B6-2FB5-251D-9432-7B341B90C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B95C8-20FF-4855-AD35-F0DD3E443E6B}" type="datetime1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3CACE7-8234-12ED-9791-5FE7AB10A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Academy of Management Perspectives - AMPlitude Workshops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192AE0-CC71-6F58-D20C-1809211F6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FD11C-8BE2-43E4-8185-60B468881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04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FC7720-AF8A-CA14-A3C1-0DA44F22F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DF7576-23BB-F291-D649-401387F85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991C09-9D39-5D4A-407B-6D42B0856E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B1685F-EEF9-4685-BBC1-41A682FE07C6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8B302-E739-AB4F-2F85-D783C7EB71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Academy of Management Perspectives - AMPlitude Workshops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CD28DC-8FD8-82B2-67AD-0420DCF8CB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0FD11C-8BE2-43E4-8185-60B468881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2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EDA0B-6A76-3251-E6DE-0B3F56CAAE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81136" y="2205163"/>
            <a:ext cx="6591714" cy="966788"/>
          </a:xfrm>
        </p:spPr>
        <p:txBody>
          <a:bodyPr/>
          <a:lstStyle/>
          <a:p>
            <a:pPr algn="l"/>
            <a:r>
              <a:rPr lang="en-US" dirty="0"/>
              <a:t>Proposed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96968-8793-A227-C243-DA57A58B7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10124" y="3476500"/>
            <a:ext cx="6562726" cy="966788"/>
          </a:xfrm>
        </p:spPr>
        <p:txBody>
          <a:bodyPr/>
          <a:lstStyle/>
          <a:p>
            <a:pPr algn="l"/>
            <a:r>
              <a:rPr lang="en-US" dirty="0"/>
              <a:t>Name</a:t>
            </a:r>
          </a:p>
          <a:p>
            <a:pPr algn="l"/>
            <a:r>
              <a:rPr lang="en-US" dirty="0"/>
              <a:t>Affiliation</a:t>
            </a:r>
          </a:p>
        </p:txBody>
      </p:sp>
      <p:pic>
        <p:nvPicPr>
          <p:cNvPr id="5" name="Picture 4" descr="A blue circle with black text&#10;&#10;AI-generated content may be incorrect.">
            <a:extLst>
              <a:ext uri="{FF2B5EF4-FFF2-40B4-BE49-F238E27FC236}">
                <a16:creationId xmlns:a16="http://schemas.microsoft.com/office/drawing/2014/main" id="{53E6A372-3253-7E83-B7EE-57880858DD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176" y="1323975"/>
            <a:ext cx="3685974" cy="3619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7F693-7EED-105C-0A21-8EDE77432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Managerial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774B6-0E34-C1F7-79B8-741F56F84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concisely as possible, state the managerial issue that you are addressing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DB26E7-5D08-8F89-DD96-2B9BE9CA3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6675" y="6311900"/>
            <a:ext cx="4743450" cy="365125"/>
          </a:xfrm>
        </p:spPr>
        <p:txBody>
          <a:bodyPr/>
          <a:lstStyle/>
          <a:p>
            <a:r>
              <a:rPr lang="en-US" i="1" dirty="0"/>
              <a:t>Academy of Management Perspectives </a:t>
            </a:r>
            <a:r>
              <a:rPr lang="en-US" dirty="0"/>
              <a:t>- </a:t>
            </a:r>
            <a:r>
              <a:rPr lang="en-US" dirty="0" err="1"/>
              <a:t>AMPlitude</a:t>
            </a:r>
            <a:r>
              <a:rPr lang="en-US" dirty="0"/>
              <a:t> Workshops</a:t>
            </a:r>
          </a:p>
        </p:txBody>
      </p:sp>
    </p:spTree>
    <p:extLst>
      <p:ext uri="{BB962C8B-B14F-4D97-AF65-F5344CB8AC3E}">
        <p14:creationId xmlns:p14="http://schemas.microsoft.com/office/powerpoint/2010/main" val="2700541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44751-08B6-3AD2-2C50-063406760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managerial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FA8A4-BAFF-032B-284A-C893D165E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is this issue important to managers?</a:t>
            </a:r>
          </a:p>
          <a:p>
            <a:endParaRPr lang="en-US" dirty="0"/>
          </a:p>
          <a:p>
            <a:r>
              <a:rPr lang="en-US" dirty="0"/>
              <a:t>What remains unknown about this issue? (gap?)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D7585FC5-3AA3-B97C-70FE-AF0D6A0D9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6675" y="6311900"/>
            <a:ext cx="4743450" cy="365125"/>
          </a:xfrm>
        </p:spPr>
        <p:txBody>
          <a:bodyPr/>
          <a:lstStyle/>
          <a:p>
            <a:r>
              <a:rPr lang="en-US" i="1" dirty="0"/>
              <a:t>Academy of Management Perspectives </a:t>
            </a:r>
            <a:r>
              <a:rPr lang="en-US" dirty="0"/>
              <a:t>- </a:t>
            </a:r>
            <a:r>
              <a:rPr lang="en-US" dirty="0" err="1"/>
              <a:t>AMPlitude</a:t>
            </a:r>
            <a:r>
              <a:rPr lang="en-US" dirty="0"/>
              <a:t> Workshops</a:t>
            </a:r>
          </a:p>
        </p:txBody>
      </p:sp>
    </p:spTree>
    <p:extLst>
      <p:ext uri="{BB962C8B-B14F-4D97-AF65-F5344CB8AC3E}">
        <p14:creationId xmlns:p14="http://schemas.microsoft.com/office/powerpoint/2010/main" val="1479156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958A1-93C5-E0F5-132E-64B1D5467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Analytical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042A9-CED2-A08D-76F7-502F2AEE5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will you analyze this issue?  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4305F756-0E6C-C333-B069-C181BF525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6675" y="6311900"/>
            <a:ext cx="4743450" cy="365125"/>
          </a:xfrm>
        </p:spPr>
        <p:txBody>
          <a:bodyPr/>
          <a:lstStyle/>
          <a:p>
            <a:r>
              <a:rPr lang="en-US" i="1" dirty="0"/>
              <a:t>Academy of Management Perspectives </a:t>
            </a:r>
            <a:r>
              <a:rPr lang="en-US" dirty="0"/>
              <a:t>- </a:t>
            </a:r>
            <a:r>
              <a:rPr lang="en-US" dirty="0" err="1"/>
              <a:t>AMPlitude</a:t>
            </a:r>
            <a:r>
              <a:rPr lang="en-US" dirty="0"/>
              <a:t> Workshops</a:t>
            </a:r>
          </a:p>
        </p:txBody>
      </p:sp>
    </p:spTree>
    <p:extLst>
      <p:ext uri="{BB962C8B-B14F-4D97-AF65-F5344CB8AC3E}">
        <p14:creationId xmlns:p14="http://schemas.microsoft.com/office/powerpoint/2010/main" val="3207448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DF3FF-E35C-B072-117A-C93AD03FD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findings &amp; 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B0FBD-A759-53C0-4864-9D23606A0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you expect to find?</a:t>
            </a:r>
          </a:p>
          <a:p>
            <a:endParaRPr lang="en-US" dirty="0"/>
          </a:p>
          <a:p>
            <a:r>
              <a:rPr lang="en-US" dirty="0"/>
              <a:t>How will these findings guide practice and policy?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B51FDD81-AA81-E092-9385-A384F8EDD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6675" y="6311900"/>
            <a:ext cx="4743450" cy="365125"/>
          </a:xfrm>
        </p:spPr>
        <p:txBody>
          <a:bodyPr/>
          <a:lstStyle/>
          <a:p>
            <a:r>
              <a:rPr lang="en-US" i="1" dirty="0"/>
              <a:t>Academy of Management Perspectives </a:t>
            </a:r>
            <a:r>
              <a:rPr lang="en-US" dirty="0"/>
              <a:t>- </a:t>
            </a:r>
            <a:r>
              <a:rPr lang="en-US" dirty="0" err="1"/>
              <a:t>AMPlitude</a:t>
            </a:r>
            <a:r>
              <a:rPr lang="en-US" dirty="0"/>
              <a:t> Workshops</a:t>
            </a:r>
          </a:p>
        </p:txBody>
      </p:sp>
    </p:spTree>
    <p:extLst>
      <p:ext uri="{BB962C8B-B14F-4D97-AF65-F5344CB8AC3E}">
        <p14:creationId xmlns:p14="http://schemas.microsoft.com/office/powerpoint/2010/main" val="2536359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2AA70-909A-F478-12C4-1CEE17CDE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need help with?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0E641-E981-F5B7-8B0F-BCEFE97DE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aspects of your paper do you need guidance with?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10C0CA9F-BA86-3676-4027-EED697651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6675" y="6311900"/>
            <a:ext cx="4743450" cy="365125"/>
          </a:xfrm>
        </p:spPr>
        <p:txBody>
          <a:bodyPr/>
          <a:lstStyle/>
          <a:p>
            <a:r>
              <a:rPr lang="en-US" i="1" dirty="0"/>
              <a:t>Academy of Management Perspectives </a:t>
            </a:r>
            <a:r>
              <a:rPr lang="en-US" dirty="0"/>
              <a:t>- </a:t>
            </a:r>
            <a:r>
              <a:rPr lang="en-US" dirty="0" err="1"/>
              <a:t>AMPlitude</a:t>
            </a:r>
            <a:r>
              <a:rPr lang="en-US" dirty="0"/>
              <a:t> Workshops</a:t>
            </a:r>
          </a:p>
        </p:txBody>
      </p:sp>
    </p:spTree>
    <p:extLst>
      <p:ext uri="{BB962C8B-B14F-4D97-AF65-F5344CB8AC3E}">
        <p14:creationId xmlns:p14="http://schemas.microsoft.com/office/powerpoint/2010/main" val="1857892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0FCA27B0B5A84DB6AE061DB479EA72" ma:contentTypeVersion="19" ma:contentTypeDescription="Create a new document." ma:contentTypeScope="" ma:versionID="fe0ca69300766b49850ce522d91e3a68">
  <xsd:schema xmlns:xsd="http://www.w3.org/2001/XMLSchema" xmlns:xs="http://www.w3.org/2001/XMLSchema" xmlns:p="http://schemas.microsoft.com/office/2006/metadata/properties" xmlns:ns2="c9c6be1a-0f16-4e32-8321-d62123744d52" xmlns:ns3="5f40a9da-c804-45d7-8857-cbcc203df318" targetNamespace="http://schemas.microsoft.com/office/2006/metadata/properties" ma:root="true" ma:fieldsID="01826a2dbd985b492106228604f19a89" ns2:_="" ns3:_="">
    <xsd:import namespace="c9c6be1a-0f16-4e32-8321-d62123744d52"/>
    <xsd:import namespace="5f40a9da-c804-45d7-8857-cbcc203df3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Pictur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c6be1a-0f16-4e32-8321-d62123744d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Picture" ma:index="15" nillable="true" ma:displayName="Picture" ma:format="Image" ma:internalName="Pictur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3c2d717-8aa9-425c-adb1-68a400fad20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40a9da-c804-45d7-8857-cbcc203df31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6109173f-8208-4fce-92a6-2cc279d24b4b}" ma:internalName="TaxCatchAll" ma:showField="CatchAllData" ma:web="5f40a9da-c804-45d7-8857-cbcc203df31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icture xmlns="c9c6be1a-0f16-4e32-8321-d62123744d52">
      <Url xsi:nil="true"/>
      <Description xsi:nil="true"/>
    </Picture>
    <TaxCatchAll xmlns="5f40a9da-c804-45d7-8857-cbcc203df318" xsi:nil="true"/>
    <lcf76f155ced4ddcb4097134ff3c332f xmlns="c9c6be1a-0f16-4e32-8321-d62123744d5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0DD2B00-C571-4C0B-99D9-A1809A6AC93C}"/>
</file>

<file path=customXml/itemProps2.xml><?xml version="1.0" encoding="utf-8"?>
<ds:datastoreItem xmlns:ds="http://schemas.openxmlformats.org/officeDocument/2006/customXml" ds:itemID="{CEF6CC52-AD09-4494-B8EE-EF04570D677C}"/>
</file>

<file path=customXml/itemProps3.xml><?xml version="1.0" encoding="utf-8"?>
<ds:datastoreItem xmlns:ds="http://schemas.openxmlformats.org/officeDocument/2006/customXml" ds:itemID="{4C47905A-5BF6-477B-A79F-C03EC097FEF6}"/>
</file>

<file path=docProps/app.xml><?xml version="1.0" encoding="utf-8"?>
<Properties xmlns="http://schemas.openxmlformats.org/officeDocument/2006/extended-properties" xmlns:vt="http://schemas.openxmlformats.org/officeDocument/2006/docPropsVTypes">
  <TotalTime>2781</TotalTime>
  <Words>123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Proposed title</vt:lpstr>
      <vt:lpstr>Managerial issue</vt:lpstr>
      <vt:lpstr>Importance of managerial issue</vt:lpstr>
      <vt:lpstr>Analytical approach</vt:lpstr>
      <vt:lpstr>Expected findings &amp; implications</vt:lpstr>
      <vt:lpstr>What do you need help with?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Barnett</dc:creator>
  <cp:lastModifiedBy>Miriam Mazzarella</cp:lastModifiedBy>
  <cp:revision>3</cp:revision>
  <dcterms:created xsi:type="dcterms:W3CDTF">2024-12-09T21:19:16Z</dcterms:created>
  <dcterms:modified xsi:type="dcterms:W3CDTF">2025-02-12T15:18:53Z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0x010100C30FCA27B0B5A84DB6AE061DB479EA72</vt:lpwstr>
  </property>
</Properties>
</file>