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93" r:id="rId4"/>
    <p:sldMasterId id="2147483867" r:id="rId5"/>
  </p:sldMasterIdLst>
  <p:notesMasterIdLst>
    <p:notesMasterId r:id="rId18"/>
  </p:notesMasterIdLst>
  <p:handoutMasterIdLst>
    <p:handoutMasterId r:id="rId19"/>
  </p:handoutMasterIdLst>
  <p:sldIdLst>
    <p:sldId id="256" r:id="rId6"/>
    <p:sldId id="309" r:id="rId7"/>
    <p:sldId id="258" r:id="rId8"/>
    <p:sldId id="259" r:id="rId9"/>
    <p:sldId id="301" r:id="rId10"/>
    <p:sldId id="308" r:id="rId11"/>
    <p:sldId id="315" r:id="rId12"/>
    <p:sldId id="316" r:id="rId13"/>
    <p:sldId id="317" r:id="rId14"/>
    <p:sldId id="318" r:id="rId15"/>
    <p:sldId id="319" r:id="rId16"/>
    <p:sldId id="320" r:id="rId17"/>
  </p:sldIdLst>
  <p:sldSz cx="18288000" cy="10287000"/>
  <p:notesSz cx="6858000" cy="9144000"/>
  <p:embeddedFontLst>
    <p:embeddedFont>
      <p:font typeface="Georgia" panose="02040502050405020303" pitchFamily="18" charset="0"/>
      <p:regular r:id="rId20"/>
      <p:bold r:id="rId21"/>
      <p:italic r:id="rId22"/>
      <p:boldItalic r:id="rId23"/>
    </p:embeddedFont>
    <p:embeddedFont>
      <p:font typeface="Lora" pitchFamily="2" charset="0"/>
      <p:regular r:id="rId24"/>
      <p:bold r:id="rId25"/>
      <p:italic r:id="rId26"/>
      <p:boldItalic r:id="rId27"/>
    </p:embeddedFont>
    <p:embeddedFont>
      <p:font typeface="Sora" panose="020B0604020202020204" charset="0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ight Theme" id="{A7086E6D-753F-43EF-A9DE-D0906FDDEAB7}">
          <p14:sldIdLst>
            <p14:sldId id="256"/>
            <p14:sldId id="309"/>
            <p14:sldId id="258"/>
            <p14:sldId id="259"/>
            <p14:sldId id="301"/>
            <p14:sldId id="308"/>
          </p14:sldIdLst>
        </p14:section>
        <p14:section name="Dark Theme" id="{29954BAF-017C-4BB6-BBE8-08C51578BFE4}">
          <p14:sldIdLst>
            <p14:sldId id="315"/>
            <p14:sldId id="316"/>
            <p14:sldId id="317"/>
            <p14:sldId id="318"/>
            <p14:sldId id="319"/>
            <p14:sldId id="32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268C1B1-44FA-4089-F950-A3CC69C77040}" name="Shira Hodges" initials="SH" userId="S::shodges@aom.org::75983e4b-bd54-4754-b6be-e51762518b5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681A0C-2BBD-4856-8AA7-F9B9BBFE03CE}" v="1" dt="2026-06-04T20:56:21.638"/>
    <p1510:client id="{F6087961-2E98-47B7-9DD9-0BF51C15C552}" v="90" dt="2026-06-04T20:53:26.7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35" Type="http://schemas.microsoft.com/office/2018/10/relationships/authors" Target="author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572090-69CC-2A58-A372-9725B51CAF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F11F79-8A3C-78AF-25A6-1196BE0E2B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29ACC6-7CC5-4E5A-8F27-3F2730B6A4DF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F8667-9171-7A25-4825-6334613AA4A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0FE4AA-9B7E-ED79-3C8C-3158AAB6F3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B501CF-C12A-42DC-858A-F27FDB014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2658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1B1EE5-9C58-4744-A7DC-D4BD365BC891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30BF5-50CB-4196-9BF4-53114E371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55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30BF5-50CB-4196-9BF4-53114E3717F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39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298CF-210B-4FEC-9723-DEAE6734F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EF6C0D-FD19-C42A-B2CA-EE1C1578AF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CC465A-6ED3-C87E-24F5-DA065C6FF4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811EE0-053F-D684-C44D-7179FE5E36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730BF5-50CB-4196-9BF4-53114E3717F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24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16BBF-4071-4B3F-4CA8-462AC4C5B4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400" y="1778000"/>
            <a:ext cx="13716000" cy="3581400"/>
          </a:xfrm>
        </p:spPr>
        <p:txBody>
          <a:bodyPr anchor="b"/>
          <a:lstStyle>
            <a:lvl1pPr algn="l">
              <a:defRPr sz="90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8BD37B-7A6E-7FD0-BED8-39BAF1FC97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5400" y="5771357"/>
            <a:ext cx="13716000" cy="2483643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accent6"/>
                </a:solidFill>
                <a:latin typeface="+mj-lt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78315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458B6-5EC4-2D8D-516A-602AC6555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068855C-FA09-EF91-D57A-E7576C2EF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34836" y="6545087"/>
            <a:ext cx="3047810" cy="1860839"/>
          </a:xfrm>
        </p:spPr>
        <p:txBody>
          <a:bodyPr>
            <a:no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2B76D3-9EC1-B00A-B568-B2A3B91D1A50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5482040" y="6541099"/>
            <a:ext cx="3047810" cy="1860839"/>
          </a:xfrm>
        </p:spPr>
        <p:txBody>
          <a:bodyPr>
            <a:no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97049AC-1A2E-139C-4440-F858D7194CE3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9340705" y="6555670"/>
            <a:ext cx="3047810" cy="1860839"/>
          </a:xfrm>
        </p:spPr>
        <p:txBody>
          <a:bodyPr>
            <a:no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BFC3F7D-51C5-D0B9-1E24-661D07810EE2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13621508" y="6541099"/>
            <a:ext cx="3047810" cy="1860839"/>
          </a:xfrm>
        </p:spPr>
        <p:txBody>
          <a:bodyPr>
            <a:no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5E14E02-98F9-32A2-4130-FCA591B5918A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1334836" y="5802077"/>
            <a:ext cx="3047810" cy="547689"/>
          </a:xfrm>
        </p:spPr>
        <p:txBody>
          <a:bodyPr>
            <a:noAutofit/>
          </a:bodyPr>
          <a:lstStyle>
            <a:lvl1pPr marL="0" indent="0">
              <a:buNone/>
              <a:defRPr sz="2700">
                <a:solidFill>
                  <a:schemeClr val="bg1"/>
                </a:solidFill>
                <a:latin typeface="+mj-lt"/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52AB6E2B-CCA4-9CD2-193B-1ACC64D80C43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5482040" y="5788932"/>
            <a:ext cx="3047810" cy="547689"/>
          </a:xfrm>
        </p:spPr>
        <p:txBody>
          <a:bodyPr>
            <a:noAutofit/>
          </a:bodyPr>
          <a:lstStyle>
            <a:lvl1pPr marL="0" indent="0">
              <a:buNone/>
              <a:defRPr sz="2700">
                <a:solidFill>
                  <a:schemeClr val="bg1"/>
                </a:solidFill>
                <a:latin typeface="+mj-lt"/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D18EC90-85D9-5571-1D50-A1B5BD241E64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9340705" y="5765205"/>
            <a:ext cx="3047810" cy="547689"/>
          </a:xfrm>
        </p:spPr>
        <p:txBody>
          <a:bodyPr>
            <a:noAutofit/>
          </a:bodyPr>
          <a:lstStyle>
            <a:lvl1pPr marL="0" indent="0">
              <a:buNone/>
              <a:defRPr sz="2700">
                <a:solidFill>
                  <a:schemeClr val="bg1"/>
                </a:solidFill>
                <a:latin typeface="+mj-lt"/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2DB7347A-4E39-190B-8ADA-3DB89559CC6A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13621508" y="5802077"/>
            <a:ext cx="3047810" cy="547689"/>
          </a:xfrm>
        </p:spPr>
        <p:txBody>
          <a:bodyPr>
            <a:noAutofit/>
          </a:bodyPr>
          <a:lstStyle>
            <a:lvl1pPr marL="0" indent="0">
              <a:buNone/>
              <a:defRPr sz="2700">
                <a:solidFill>
                  <a:schemeClr val="bg1"/>
                </a:solidFill>
                <a:latin typeface="+mj-lt"/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1377823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1F73ED-2B73-1BB8-BCE7-F5E43E04E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accent6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87D3311-F282-0DB6-7E81-5A4737CF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0201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1F73ED-2B73-1BB8-BCE7-F5E43E04E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7202" y="3347480"/>
            <a:ext cx="10043219" cy="4121292"/>
          </a:xfrm>
        </p:spPr>
        <p:txBody>
          <a:bodyPr>
            <a:normAutofit/>
          </a:bodyPr>
          <a:lstStyle>
            <a:lvl1pPr marL="0" indent="0">
              <a:buNone/>
              <a:defRPr sz="3600" i="0">
                <a:solidFill>
                  <a:schemeClr val="bg1"/>
                </a:solidFill>
                <a:latin typeface="+mj-lt"/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Graphic 3" descr="Open quotation mark with solid fill">
            <a:extLst>
              <a:ext uri="{FF2B5EF4-FFF2-40B4-BE49-F238E27FC236}">
                <a16:creationId xmlns:a16="http://schemas.microsoft.com/office/drawing/2014/main" id="{69E35D7C-C78B-746F-B811-77C15731700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73504" y="1860317"/>
            <a:ext cx="1606478" cy="1606478"/>
          </a:xfrm>
          <a:prstGeom prst="rect">
            <a:avLst/>
          </a:prstGeo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2CDFBA4-CD40-033A-AF89-21B65AF52C7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2294637" y="2972393"/>
            <a:ext cx="5241132" cy="629318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/>
              <a:t>Insert Headshot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D3B2211-4571-00D9-518C-A51BD911D9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98689" y="7723818"/>
            <a:ext cx="10041732" cy="1152228"/>
          </a:xfrm>
        </p:spPr>
        <p:txBody>
          <a:bodyPr>
            <a:normAutofit/>
          </a:bodyPr>
          <a:lstStyle>
            <a:lvl1pPr>
              <a:buNone/>
              <a:defRPr sz="2700"/>
            </a:lvl1pPr>
          </a:lstStyle>
          <a:p>
            <a:pPr lvl="0"/>
            <a:r>
              <a:rPr lang="en-US"/>
              <a:t>-Name, Title</a:t>
            </a:r>
          </a:p>
          <a:p>
            <a:pPr lvl="0"/>
            <a:r>
              <a:rPr lang="en-US"/>
              <a:t>Member since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CB3DAE-3587-C954-531F-D3C11D9D7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32993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240AF-F83E-272A-B0F7-EEAFBC763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1EF56F-7DC9-DDEB-FE6A-262652C7E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bg1"/>
                </a:solidFill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8CD8C4-300D-8A27-477D-166BD54A50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973980"/>
            <a:ext cx="7736681" cy="5110815"/>
          </a:xfrm>
        </p:spPr>
        <p:txBody>
          <a:bodyPr>
            <a:noAutofit/>
          </a:bodyPr>
          <a:lstStyle>
            <a:lvl1pPr>
              <a:defRPr sz="27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1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61809E-5EA7-29E0-C863-B95A91FD29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bg1"/>
                </a:solidFill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22DBD5-E437-F145-A696-30FD4D7016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949301"/>
            <a:ext cx="7774782" cy="5110815"/>
          </a:xfrm>
        </p:spPr>
        <p:txBody>
          <a:bodyPr>
            <a:noAutofit/>
          </a:bodyPr>
          <a:lstStyle>
            <a:lvl1pPr>
              <a:defRPr sz="27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1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7865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20538439-E693-DA62-FB23-C327F7893D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82482" y="1233487"/>
            <a:ext cx="10326627" cy="1335882"/>
          </a:xfrm>
        </p:spPr>
        <p:txBody>
          <a:bodyPr anchor="b">
            <a:noAutofit/>
          </a:bodyPr>
          <a:lstStyle>
            <a:lvl1pPr>
              <a:buNone/>
              <a:defRPr sz="3600">
                <a:solidFill>
                  <a:schemeClr val="accent6"/>
                </a:solidFill>
                <a:latin typeface="+mj-lt"/>
              </a:defRPr>
            </a:lvl1pPr>
            <a:lvl2pPr>
              <a:buNone/>
              <a:defRPr sz="2100"/>
            </a:lvl2pPr>
            <a:lvl3pPr>
              <a:buNone/>
              <a:defRPr sz="2100"/>
            </a:lvl3pPr>
            <a:lvl4pPr>
              <a:buNone/>
              <a:defRPr sz="2100"/>
            </a:lvl4pPr>
            <a:lvl5pPr>
              <a:buNone/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F5CB6B89-8CE2-FB71-5024-3F0C561821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57301" y="2813708"/>
            <a:ext cx="10225088" cy="133588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100"/>
            </a:lvl1pPr>
            <a:lvl2pPr>
              <a:buNone/>
              <a:defRPr sz="2100"/>
            </a:lvl2pPr>
            <a:lvl3pPr>
              <a:buNone/>
              <a:defRPr sz="2100"/>
            </a:lvl3pPr>
            <a:lvl4pPr>
              <a:buNone/>
              <a:defRPr sz="2100"/>
            </a:lvl4pPr>
            <a:lvl5pPr>
              <a:buNone/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73791276-65E4-D9D4-F320-CF59B5F6C0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57298" y="4661564"/>
            <a:ext cx="10225088" cy="1335882"/>
          </a:xfrm>
        </p:spPr>
        <p:txBody>
          <a:bodyPr anchor="b">
            <a:noAutofit/>
          </a:bodyPr>
          <a:lstStyle>
            <a:lvl1pPr>
              <a:buNone/>
              <a:defRPr sz="3600">
                <a:solidFill>
                  <a:schemeClr val="accent6"/>
                </a:solidFill>
                <a:latin typeface="+mj-lt"/>
              </a:defRPr>
            </a:lvl1pPr>
            <a:lvl2pPr>
              <a:buNone/>
              <a:defRPr sz="2100"/>
            </a:lvl2pPr>
            <a:lvl3pPr>
              <a:buNone/>
              <a:defRPr sz="2100"/>
            </a:lvl3pPr>
            <a:lvl4pPr>
              <a:buNone/>
              <a:defRPr sz="2100"/>
            </a:lvl4pPr>
            <a:lvl5pPr>
              <a:buNone/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169A4989-EE9E-F754-4F85-179D4E5D6F1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57298" y="6241784"/>
            <a:ext cx="10225088" cy="133588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100"/>
            </a:lvl1pPr>
            <a:lvl2pPr>
              <a:buNone/>
              <a:defRPr sz="2100"/>
            </a:lvl2pPr>
            <a:lvl3pPr>
              <a:buNone/>
              <a:defRPr sz="2100"/>
            </a:lvl3pPr>
            <a:lvl4pPr>
              <a:buNone/>
              <a:defRPr sz="2100"/>
            </a:lvl4pPr>
            <a:lvl5pPr>
              <a:buNone/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2692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eft Side Title and Tex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8B4C3DA1-8282-B234-1458-4F8FC0AD2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782" y="858241"/>
            <a:ext cx="8340893" cy="25837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F483002A-B881-2CA0-4AC1-CFAC99F3458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57300" y="3451435"/>
            <a:ext cx="8381375" cy="5761404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8975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877A9-59F0-20C2-E126-1467DE911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BD8A35-8B78-E082-15F7-B4FDA0D3BC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91687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B379AB-962D-F666-2731-7769737533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A57382-6880-0CE7-ADAD-7B8B94FEEE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24845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16BBF-4071-4B3F-4CA8-462AC4C5B4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2700" y="1734343"/>
            <a:ext cx="13716000" cy="3581400"/>
          </a:xfrm>
        </p:spPr>
        <p:txBody>
          <a:bodyPr anchor="b"/>
          <a:lstStyle>
            <a:lvl1pPr algn="l">
              <a:defRPr sz="90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8BD37B-7A6E-7FD0-BED8-39BAF1FC97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5400" y="5727700"/>
            <a:ext cx="13716000" cy="2483643"/>
          </a:xfrm>
        </p:spPr>
        <p:txBody>
          <a:bodyPr/>
          <a:lstStyle>
            <a:lvl1pPr marL="0" indent="0" algn="l">
              <a:buNone/>
              <a:defRPr sz="3600">
                <a:solidFill>
                  <a:schemeClr val="tx1"/>
                </a:solidFill>
                <a:latin typeface="+mj-lt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42480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7E479-8EE2-8529-3A44-C56E2EE35A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9683" y="685800"/>
            <a:ext cx="5898356" cy="2400300"/>
          </a:xfrm>
        </p:spPr>
        <p:txBody>
          <a:bodyPr anchor="ctr">
            <a:normAutofit/>
          </a:bodyPr>
          <a:lstStyle>
            <a:lvl1pPr>
              <a:defRPr lang="en-US" dirty="0"/>
            </a:lvl1pPr>
          </a:lstStyle>
          <a:p>
            <a:r>
              <a:rPr lang="en-US"/>
              <a:t>Agenda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8B4FCE2-A791-84D2-6252-5766A6200E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99098" y="1300496"/>
            <a:ext cx="6534150" cy="7665704"/>
          </a:xfrm>
        </p:spPr>
        <p:txBody>
          <a:bodyPr>
            <a:noAutofit/>
          </a:bodyPr>
          <a:lstStyle>
            <a:lvl1pPr marL="342900" marR="0" indent="-34290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lvl="0"/>
            <a:r>
              <a:rPr lang="en-US"/>
              <a:t>Agenda item </a:t>
            </a:r>
          </a:p>
          <a:p>
            <a:pPr lvl="0"/>
            <a:endParaRPr lang="en-US"/>
          </a:p>
          <a:p>
            <a:pPr marL="342900" marR="0" lvl="0" indent="-34290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Agenda item</a:t>
            </a:r>
          </a:p>
          <a:p>
            <a:pPr marL="342900" marR="0" lvl="0" indent="-34290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marL="342900" marR="0" lvl="0" indent="-34290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Agenda item </a:t>
            </a:r>
          </a:p>
          <a:p>
            <a:pPr marL="342900" marR="0" lvl="0" indent="-34290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marL="342900" marR="0" lvl="0" indent="-34290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Agenda item </a:t>
            </a:r>
          </a:p>
          <a:p>
            <a:pPr marL="342900" marR="0" lvl="0" indent="-34290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marL="342900" marR="0" lvl="0" indent="-34290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Agenda item </a:t>
            </a:r>
          </a:p>
          <a:p>
            <a:pPr marL="342900" marR="0" lvl="0" indent="-34290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marL="342900" marR="0" lvl="0" indent="-34290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Agenda item </a:t>
            </a:r>
          </a:p>
          <a:p>
            <a:pPr marL="342900" marR="0" lvl="0" indent="-34290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583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7E479-8EE2-8529-3A44-C56E2EE35A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9683" y="685800"/>
            <a:ext cx="5898356" cy="2400300"/>
          </a:xfrm>
        </p:spPr>
        <p:txBody>
          <a:bodyPr anchor="ctr">
            <a:normAutofit/>
          </a:bodyPr>
          <a:lstStyle>
            <a:lvl1pPr>
              <a:defRPr lang="en-US" dirty="0"/>
            </a:lvl1pPr>
          </a:lstStyle>
          <a:p>
            <a:r>
              <a:rPr lang="en-US"/>
              <a:t>Agenda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8B4FCE2-A791-84D2-6252-5766A6200E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99098" y="1300496"/>
            <a:ext cx="6534150" cy="7665704"/>
          </a:xfrm>
        </p:spPr>
        <p:txBody>
          <a:bodyPr>
            <a:noAutofit/>
          </a:bodyPr>
          <a:lstStyle>
            <a:lvl1pPr marL="342900" marR="0" indent="-34290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lvl="0"/>
            <a:r>
              <a:rPr lang="en-US"/>
              <a:t>Agenda item </a:t>
            </a:r>
          </a:p>
          <a:p>
            <a:pPr lvl="0"/>
            <a:endParaRPr lang="en-US"/>
          </a:p>
          <a:p>
            <a:pPr marL="342900" marR="0" lvl="0" indent="-34290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Agenda item</a:t>
            </a:r>
          </a:p>
          <a:p>
            <a:pPr marL="342900" marR="0" lvl="0" indent="-34290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marL="342900" marR="0" lvl="0" indent="-34290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Agenda item </a:t>
            </a:r>
          </a:p>
          <a:p>
            <a:pPr marL="342900" marR="0" lvl="0" indent="-34290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marL="342900" marR="0" lvl="0" indent="-34290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Agenda item </a:t>
            </a:r>
          </a:p>
          <a:p>
            <a:pPr marL="342900" marR="0" lvl="0" indent="-34290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marL="342900" marR="0" lvl="0" indent="-34290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Agenda item </a:t>
            </a:r>
          </a:p>
          <a:p>
            <a:pPr marL="342900" marR="0" lvl="0" indent="-34290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marL="342900" marR="0" lvl="0" indent="-34290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Agenda item </a:t>
            </a:r>
          </a:p>
          <a:p>
            <a:pPr marL="342900" marR="0" lvl="0" indent="-342900" algn="l" defTabSz="1371600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2067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5F460-2242-1656-FEB3-0D26581C3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 sz="3600">
                <a:latin typeface="+mn-lt"/>
              </a:defRPr>
            </a:lvl1pPr>
            <a:lvl2pPr>
              <a:defRPr sz="33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26CBA6B-D99D-EFF8-86B8-1F59A3B17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22359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9830B-B6A3-A070-870E-6FB047205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55971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7087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9C6C008D-1D7D-CDAC-570E-8FD3E9E51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234" y="2495267"/>
            <a:ext cx="7409466" cy="3660020"/>
          </a:xfrm>
        </p:spPr>
        <p:txBody>
          <a:bodyPr>
            <a:noAutofit/>
          </a:bodyPr>
          <a:lstStyle>
            <a:lvl1pPr algn="l">
              <a:defRPr sz="81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61FB15-E6D5-E419-F8DE-52BB918BA9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2235" y="6376980"/>
            <a:ext cx="5288756" cy="928688"/>
          </a:xfrm>
        </p:spPr>
        <p:txBody>
          <a:bodyPr/>
          <a:lstStyle>
            <a:lvl1pPr algn="l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1895204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eft 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9C6C008D-1D7D-CDAC-570E-8FD3E9E51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934" y="3003267"/>
            <a:ext cx="7409466" cy="3660020"/>
          </a:xfrm>
        </p:spPr>
        <p:txBody>
          <a:bodyPr>
            <a:noAutofit/>
          </a:bodyPr>
          <a:lstStyle>
            <a:lvl1pPr algn="l">
              <a:defRPr sz="81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CE5C13C-7CD6-6A32-4449-6EC441FB9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37700" y="787400"/>
            <a:ext cx="7815866" cy="8712200"/>
          </a:xfrm>
        </p:spPr>
        <p:txBody>
          <a:bodyPr>
            <a:noAutofit/>
          </a:bodyPr>
          <a:lstStyle>
            <a:lvl1pPr>
              <a:buNone/>
              <a:defRPr sz="2800">
                <a:latin typeface="+mn-lt"/>
              </a:defRPr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39507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Title and Conten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26CBA6B-D99D-EFF8-86B8-1F59A3B17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15">
            <a:extLst>
              <a:ext uri="{FF2B5EF4-FFF2-40B4-BE49-F238E27FC236}">
                <a16:creationId xmlns:a16="http://schemas.microsoft.com/office/drawing/2014/main" id="{EDFBADD1-CCBA-CD97-8E1F-EBD047B0FE1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40657" y="3398480"/>
            <a:ext cx="4114800" cy="2895600"/>
          </a:xfrm>
          <a:prstGeom prst="roundRect">
            <a:avLst>
              <a:gd name="adj" fmla="val 20016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icture Placeholder 15">
            <a:extLst>
              <a:ext uri="{FF2B5EF4-FFF2-40B4-BE49-F238E27FC236}">
                <a16:creationId xmlns:a16="http://schemas.microsoft.com/office/drawing/2014/main" id="{8B117639-459B-6492-C845-21150BE5EE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86600" y="3432473"/>
            <a:ext cx="4114800" cy="2895600"/>
          </a:xfrm>
          <a:prstGeom prst="roundRect">
            <a:avLst>
              <a:gd name="adj" fmla="val 20016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E6DD8F0F-3CF4-800E-61CB-E405B1E8A7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732543" y="3432473"/>
            <a:ext cx="4114800" cy="2895600"/>
          </a:xfrm>
          <a:prstGeom prst="roundRect">
            <a:avLst>
              <a:gd name="adj" fmla="val 20016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E5D341E-32A3-4C1E-DA7D-0DF60D197F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57300" y="6966894"/>
            <a:ext cx="4479925" cy="1862137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735DE94-FBAF-F56F-2E3A-C966023CDA8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04037" y="6966894"/>
            <a:ext cx="4479925" cy="1862137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91D138F-D073-311E-85C9-8E059FB195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550775" y="6966894"/>
            <a:ext cx="4479925" cy="1862137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95858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458B6-5EC4-2D8D-516A-602AC6555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B366FA35-146B-5F55-ECFE-6F78AB4C86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40657" y="3002982"/>
            <a:ext cx="4114800" cy="2895600"/>
          </a:xfrm>
          <a:prstGeom prst="roundRect">
            <a:avLst>
              <a:gd name="adj" fmla="val 20016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icture Placeholder 15">
            <a:extLst>
              <a:ext uri="{FF2B5EF4-FFF2-40B4-BE49-F238E27FC236}">
                <a16:creationId xmlns:a16="http://schemas.microsoft.com/office/drawing/2014/main" id="{D5696549-DE89-0EA7-2069-1C716E26A8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86600" y="3002982"/>
            <a:ext cx="4114800" cy="2895600"/>
          </a:xfrm>
          <a:prstGeom prst="roundRect">
            <a:avLst>
              <a:gd name="adj" fmla="val 20016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39133A8B-0F9D-EFED-C1C3-354AC2B8EDC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732543" y="3002982"/>
            <a:ext cx="4114800" cy="2895600"/>
          </a:xfrm>
          <a:prstGeom prst="roundRect">
            <a:avLst>
              <a:gd name="adj" fmla="val 20016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96BFD8F-1825-5265-9552-F275E45ABD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7300" y="6206193"/>
            <a:ext cx="4479564" cy="1860839"/>
          </a:xfrm>
        </p:spPr>
        <p:txBody>
          <a:bodyPr>
            <a:no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8686D86-BBCD-72AA-356A-C03EAF2AA1D3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6903730" y="6206194"/>
            <a:ext cx="4479564" cy="1860839"/>
          </a:xfrm>
        </p:spPr>
        <p:txBody>
          <a:bodyPr>
            <a:no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37C6933-6D1F-4160-59F3-60EF81052B79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12550161" y="6206194"/>
            <a:ext cx="4479564" cy="1860839"/>
          </a:xfrm>
        </p:spPr>
        <p:txBody>
          <a:bodyPr>
            <a:no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3407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458B6-5EC4-2D8D-516A-602AC6555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068855C-FA09-EF91-D57A-E7576C2EF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34836" y="6545087"/>
            <a:ext cx="3047810" cy="1860839"/>
          </a:xfrm>
        </p:spPr>
        <p:txBody>
          <a:bodyPr>
            <a:no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2B76D3-9EC1-B00A-B568-B2A3B91D1A50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5482040" y="6541099"/>
            <a:ext cx="3047810" cy="1860839"/>
          </a:xfrm>
        </p:spPr>
        <p:txBody>
          <a:bodyPr>
            <a:no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97049AC-1A2E-139C-4440-F858D7194CE3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9340705" y="6555670"/>
            <a:ext cx="3047810" cy="1860839"/>
          </a:xfrm>
        </p:spPr>
        <p:txBody>
          <a:bodyPr>
            <a:no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BFC3F7D-51C5-D0B9-1E24-661D07810EE2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13621508" y="6541099"/>
            <a:ext cx="3047810" cy="1860839"/>
          </a:xfrm>
        </p:spPr>
        <p:txBody>
          <a:bodyPr>
            <a:no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5E14E02-98F9-32A2-4130-FCA591B5918A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1334836" y="5802077"/>
            <a:ext cx="3047810" cy="547689"/>
          </a:xfrm>
        </p:spPr>
        <p:txBody>
          <a:bodyPr>
            <a:noAutofit/>
          </a:bodyPr>
          <a:lstStyle>
            <a:lvl1pPr marL="0" indent="0">
              <a:buNone/>
              <a:defRPr sz="2700">
                <a:solidFill>
                  <a:schemeClr val="accent3"/>
                </a:solidFill>
                <a:latin typeface="+mj-lt"/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52AB6E2B-CCA4-9CD2-193B-1ACC64D80C43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5482040" y="5788932"/>
            <a:ext cx="3047810" cy="547689"/>
          </a:xfrm>
        </p:spPr>
        <p:txBody>
          <a:bodyPr>
            <a:noAutofit/>
          </a:bodyPr>
          <a:lstStyle>
            <a:lvl1pPr marL="0" indent="0">
              <a:buNone/>
              <a:defRPr sz="2700">
                <a:solidFill>
                  <a:schemeClr val="accent3"/>
                </a:solidFill>
                <a:latin typeface="+mj-lt"/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D18EC90-85D9-5571-1D50-A1B5BD241E64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9340705" y="5765205"/>
            <a:ext cx="3047810" cy="547689"/>
          </a:xfrm>
        </p:spPr>
        <p:txBody>
          <a:bodyPr>
            <a:noAutofit/>
          </a:bodyPr>
          <a:lstStyle>
            <a:lvl1pPr marL="0" indent="0">
              <a:buNone/>
              <a:defRPr sz="2700">
                <a:solidFill>
                  <a:schemeClr val="accent3"/>
                </a:solidFill>
                <a:latin typeface="+mj-lt"/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2DB7347A-4E39-190B-8ADA-3DB89559CC6A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13621508" y="5802077"/>
            <a:ext cx="3047810" cy="547689"/>
          </a:xfrm>
        </p:spPr>
        <p:txBody>
          <a:bodyPr>
            <a:noAutofit/>
          </a:bodyPr>
          <a:lstStyle>
            <a:lvl1pPr marL="0" indent="0">
              <a:buNone/>
              <a:defRPr sz="2700">
                <a:solidFill>
                  <a:schemeClr val="accent3"/>
                </a:solidFill>
                <a:latin typeface="+mj-lt"/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8808041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1F73ED-2B73-1BB8-BCE7-F5E43E04E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87D3311-F282-0DB6-7E81-5A4737CF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26710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1F73ED-2B73-1BB8-BCE7-F5E43E04E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7202" y="3347480"/>
            <a:ext cx="10043219" cy="4121292"/>
          </a:xfrm>
        </p:spPr>
        <p:txBody>
          <a:bodyPr>
            <a:normAutofit/>
          </a:bodyPr>
          <a:lstStyle>
            <a:lvl1pPr marL="0" indent="0">
              <a:buNone/>
              <a:defRPr sz="3600" i="0">
                <a:solidFill>
                  <a:schemeClr val="tx1"/>
                </a:solidFill>
                <a:latin typeface="+mj-lt"/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Graphic 3" descr="Open quotation mark with solid fill">
            <a:extLst>
              <a:ext uri="{FF2B5EF4-FFF2-40B4-BE49-F238E27FC236}">
                <a16:creationId xmlns:a16="http://schemas.microsoft.com/office/drawing/2014/main" id="{69E35D7C-C78B-746F-B811-77C15731700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73504" y="1860317"/>
            <a:ext cx="1606478" cy="1606478"/>
          </a:xfrm>
          <a:prstGeom prst="rect">
            <a:avLst/>
          </a:prstGeo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2CDFBA4-CD40-033A-AF89-21B65AF52C7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2436026" y="3035893"/>
            <a:ext cx="4594674" cy="552390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/>
              <a:t>Insert Headshot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D3B2211-4571-00D9-518C-A51BD911D9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98689" y="7723818"/>
            <a:ext cx="10041732" cy="1152228"/>
          </a:xfrm>
        </p:spPr>
        <p:txBody>
          <a:bodyPr>
            <a:normAutofit/>
          </a:bodyPr>
          <a:lstStyle>
            <a:lvl1pPr>
              <a:buNone/>
              <a:defRPr sz="2700"/>
            </a:lvl1pPr>
          </a:lstStyle>
          <a:p>
            <a:pPr lvl="0"/>
            <a:r>
              <a:rPr lang="en-US"/>
              <a:t>-Name, Title</a:t>
            </a:r>
          </a:p>
          <a:p>
            <a:pPr lvl="0"/>
            <a:r>
              <a:rPr lang="en-US"/>
              <a:t>Member since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CB3DAE-3587-C954-531F-D3C11D9D7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1352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5F460-2242-1656-FEB3-0D26581C3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 sz="3600">
                <a:latin typeface="+mn-lt"/>
              </a:defRPr>
            </a:lvl1pPr>
            <a:lvl2pPr>
              <a:defRPr sz="33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26CBA6B-D99D-EFF8-86B8-1F59A3B17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38235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FDFE4-D872-D87A-4438-FBB8BDA8E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55DD3-8D2C-24BD-3596-EC82897056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>
            <a:noAutofit/>
          </a:bodyPr>
          <a:lstStyle>
            <a:lvl1pPr>
              <a:buNone/>
              <a:defRPr sz="3200">
                <a:solidFill>
                  <a:schemeClr val="tx2"/>
                </a:solidFill>
              </a:defRPr>
            </a:lvl1pPr>
            <a:lvl2pPr>
              <a:defRPr sz="3000">
                <a:solidFill>
                  <a:schemeClr val="tx2"/>
                </a:solidFill>
              </a:defRPr>
            </a:lvl2pPr>
            <a:lvl3pPr>
              <a:defRPr sz="2700">
                <a:solidFill>
                  <a:schemeClr val="tx2"/>
                </a:solidFill>
              </a:defRPr>
            </a:lvl3pPr>
            <a:lvl4pPr>
              <a:defRPr sz="2400">
                <a:solidFill>
                  <a:schemeClr val="tx2"/>
                </a:solidFill>
              </a:defRPr>
            </a:lvl4pPr>
            <a:lvl5pPr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0BCA9-777F-D93F-7D3E-6FF41FBC8B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>
            <a:noAutofit/>
          </a:bodyPr>
          <a:lstStyle>
            <a:lvl1pPr>
              <a:buNone/>
              <a:defRPr sz="3200">
                <a:solidFill>
                  <a:schemeClr val="tx2"/>
                </a:solidFill>
              </a:defRPr>
            </a:lvl1pPr>
            <a:lvl2pPr>
              <a:defRPr sz="3000">
                <a:solidFill>
                  <a:schemeClr val="tx2"/>
                </a:solidFill>
              </a:defRPr>
            </a:lvl2pPr>
            <a:lvl3pPr>
              <a:defRPr sz="2700">
                <a:solidFill>
                  <a:schemeClr val="tx2"/>
                </a:solidFill>
              </a:defRPr>
            </a:lvl3pPr>
            <a:lvl4pPr>
              <a:defRPr sz="2400">
                <a:solidFill>
                  <a:schemeClr val="tx2"/>
                </a:solidFill>
              </a:defRPr>
            </a:lvl4pPr>
            <a:lvl5pPr>
              <a:defRPr sz="24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94047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240AF-F83E-272A-B0F7-EEAFBC763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1EF56F-7DC9-DDEB-FE6A-262652C7E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accent3"/>
                </a:solidFill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8CD8C4-300D-8A27-477D-166BD54A50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973980"/>
            <a:ext cx="7736681" cy="5110815"/>
          </a:xfrm>
        </p:spPr>
        <p:txBody>
          <a:bodyPr>
            <a:noAutofit/>
          </a:bodyPr>
          <a:lstStyle>
            <a:lvl1pPr>
              <a:defRPr sz="27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1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61809E-5EA7-29E0-C863-B95A91FD29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>
            <a:noAutofit/>
          </a:bodyPr>
          <a:lstStyle>
            <a:lvl1pPr marL="0" indent="0">
              <a:buNone/>
              <a:defRPr sz="3600" b="0">
                <a:solidFill>
                  <a:schemeClr val="accent3"/>
                </a:solidFill>
                <a:latin typeface="+mj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22DBD5-E437-F145-A696-30FD4D7016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949301"/>
            <a:ext cx="7774782" cy="5110815"/>
          </a:xfrm>
        </p:spPr>
        <p:txBody>
          <a:bodyPr>
            <a:noAutofit/>
          </a:bodyPr>
          <a:lstStyle>
            <a:lvl1pPr>
              <a:defRPr sz="27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100">
                <a:solidFill>
                  <a:schemeClr val="tx2"/>
                </a:solidFill>
              </a:defRPr>
            </a:lvl3pPr>
            <a:lvl4pPr>
              <a:defRPr sz="1800">
                <a:solidFill>
                  <a:schemeClr val="tx2"/>
                </a:solidFill>
              </a:defRPr>
            </a:lvl4pPr>
            <a:lvl5pPr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82069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20538439-E693-DA62-FB23-C327F7893D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82482" y="1233487"/>
            <a:ext cx="10326627" cy="1335882"/>
          </a:xfrm>
        </p:spPr>
        <p:txBody>
          <a:bodyPr anchor="b">
            <a:noAutofit/>
          </a:bodyPr>
          <a:lstStyle>
            <a:lvl1pPr>
              <a:buNone/>
              <a:defRPr sz="3600">
                <a:solidFill>
                  <a:schemeClr val="accent3"/>
                </a:solidFill>
                <a:latin typeface="+mj-lt"/>
              </a:defRPr>
            </a:lvl1pPr>
            <a:lvl2pPr>
              <a:buNone/>
              <a:defRPr sz="2100"/>
            </a:lvl2pPr>
            <a:lvl3pPr>
              <a:buNone/>
              <a:defRPr sz="2100"/>
            </a:lvl3pPr>
            <a:lvl4pPr>
              <a:buNone/>
              <a:defRPr sz="2100"/>
            </a:lvl4pPr>
            <a:lvl5pPr>
              <a:buNone/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F5CB6B89-8CE2-FB71-5024-3F0C561821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57301" y="2813708"/>
            <a:ext cx="10225088" cy="133588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100"/>
            </a:lvl1pPr>
            <a:lvl2pPr>
              <a:buNone/>
              <a:defRPr sz="2100"/>
            </a:lvl2pPr>
            <a:lvl3pPr>
              <a:buNone/>
              <a:defRPr sz="2100"/>
            </a:lvl3pPr>
            <a:lvl4pPr>
              <a:buNone/>
              <a:defRPr sz="2100"/>
            </a:lvl4pPr>
            <a:lvl5pPr>
              <a:buNone/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73791276-65E4-D9D4-F320-CF59B5F6C0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57298" y="4661564"/>
            <a:ext cx="10225088" cy="1335882"/>
          </a:xfrm>
        </p:spPr>
        <p:txBody>
          <a:bodyPr anchor="b">
            <a:noAutofit/>
          </a:bodyPr>
          <a:lstStyle>
            <a:lvl1pPr>
              <a:buNone/>
              <a:defRPr sz="3600">
                <a:solidFill>
                  <a:schemeClr val="accent3"/>
                </a:solidFill>
                <a:latin typeface="+mj-lt"/>
              </a:defRPr>
            </a:lvl1pPr>
            <a:lvl2pPr>
              <a:buNone/>
              <a:defRPr sz="2100"/>
            </a:lvl2pPr>
            <a:lvl3pPr>
              <a:buNone/>
              <a:defRPr sz="2100"/>
            </a:lvl3pPr>
            <a:lvl4pPr>
              <a:buNone/>
              <a:defRPr sz="2100"/>
            </a:lvl4pPr>
            <a:lvl5pPr>
              <a:buNone/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169A4989-EE9E-F754-4F85-179D4E5D6F1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57298" y="6241784"/>
            <a:ext cx="10225088" cy="133588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100"/>
            </a:lvl1pPr>
            <a:lvl2pPr>
              <a:buNone/>
              <a:defRPr sz="2100"/>
            </a:lvl2pPr>
            <a:lvl3pPr>
              <a:buNone/>
              <a:defRPr sz="2100"/>
            </a:lvl3pPr>
            <a:lvl4pPr>
              <a:buNone/>
              <a:defRPr sz="2100"/>
            </a:lvl4pPr>
            <a:lvl5pPr>
              <a:buNone/>
              <a:defRPr sz="2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63525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Side Title and Tex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8B4C3DA1-8282-B234-1458-4F8FC0AD2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782" y="858241"/>
            <a:ext cx="8340893" cy="25837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F483002A-B881-2CA0-4AC1-CFAC99F3458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57300" y="3451435"/>
            <a:ext cx="8381375" cy="5761404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56833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877A9-59F0-20C2-E126-1467DE911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BD8A35-8B78-E082-15F7-B4FDA0D3BC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659917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B379AB-962D-F666-2731-7769737533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A57382-6880-0CE7-ADAD-7B8B94FEEE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8906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5F460-2242-1656-FEB3-0D26581C3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 sz="3600">
                <a:latin typeface="+mn-lt"/>
              </a:defRPr>
            </a:lvl1pPr>
            <a:lvl2pPr>
              <a:defRPr sz="33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26CBA6B-D99D-EFF8-86B8-1F59A3B17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7274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9830B-B6A3-A070-870E-6FB047205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8911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0080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eft title Blue Backgro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89C301-BC82-8243-ADF1-3E05F0D706EA}"/>
              </a:ext>
            </a:extLst>
          </p:cNvPr>
          <p:cNvSpPr/>
          <p:nvPr/>
        </p:nvSpPr>
        <p:spPr>
          <a:xfrm>
            <a:off x="0" y="-51096"/>
            <a:ext cx="8814062" cy="1033809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2700"/>
          </a:p>
        </p:txBody>
      </p:sp>
      <p:sp>
        <p:nvSpPr>
          <p:cNvPr id="3" name="Title 14">
            <a:extLst>
              <a:ext uri="{FF2B5EF4-FFF2-40B4-BE49-F238E27FC236}">
                <a16:creationId xmlns:a16="http://schemas.microsoft.com/office/drawing/2014/main" id="{EFD9C780-57FA-F223-2734-9C0592309C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2234" y="2495267"/>
            <a:ext cx="7409466" cy="3660020"/>
          </a:xfrm>
        </p:spPr>
        <p:txBody>
          <a:bodyPr>
            <a:noAutofit/>
          </a:bodyPr>
          <a:lstStyle>
            <a:lvl1pPr algn="l">
              <a:defRPr sz="81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282696A-6D4B-75F1-4F9C-BC1221C53F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2234" y="6863045"/>
            <a:ext cx="5288756" cy="928688"/>
          </a:xfrm>
        </p:spPr>
        <p:txBody>
          <a:bodyPr/>
          <a:lstStyle>
            <a:lvl1pPr algn="l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273694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eft Title and Cont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9C6C008D-1D7D-CDAC-570E-8FD3E9E51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934" y="3003267"/>
            <a:ext cx="7409466" cy="3660020"/>
          </a:xfrm>
        </p:spPr>
        <p:txBody>
          <a:bodyPr>
            <a:noAutofit/>
          </a:bodyPr>
          <a:lstStyle>
            <a:lvl1pPr algn="l">
              <a:defRPr sz="81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CE5C13C-7CD6-6A32-4449-6EC441FB9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37700" y="787400"/>
            <a:ext cx="7815866" cy="8712200"/>
          </a:xfrm>
        </p:spPr>
        <p:txBody>
          <a:bodyPr>
            <a:noAutofit/>
          </a:bodyPr>
          <a:lstStyle>
            <a:lvl1pPr>
              <a:buNone/>
              <a:defRPr sz="2800">
                <a:latin typeface="+mn-lt"/>
              </a:defRPr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3373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Title and Content">
    <p:bg>
      <p:bgPr>
        <a:gradFill>
          <a:gsLst>
            <a:gs pos="0">
              <a:schemeClr val="accent3"/>
            </a:gs>
            <a:gs pos="100000">
              <a:schemeClr val="accent1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26CBA6B-D99D-EFF8-86B8-1F59A3B17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15">
            <a:extLst>
              <a:ext uri="{FF2B5EF4-FFF2-40B4-BE49-F238E27FC236}">
                <a16:creationId xmlns:a16="http://schemas.microsoft.com/office/drawing/2014/main" id="{EDFBADD1-CCBA-CD97-8E1F-EBD047B0FE1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40657" y="3398480"/>
            <a:ext cx="4114800" cy="2895600"/>
          </a:xfrm>
          <a:prstGeom prst="roundRect">
            <a:avLst>
              <a:gd name="adj" fmla="val 20016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icture Placeholder 15">
            <a:extLst>
              <a:ext uri="{FF2B5EF4-FFF2-40B4-BE49-F238E27FC236}">
                <a16:creationId xmlns:a16="http://schemas.microsoft.com/office/drawing/2014/main" id="{8B117639-459B-6492-C845-21150BE5EE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86600" y="3432473"/>
            <a:ext cx="4114800" cy="2895600"/>
          </a:xfrm>
          <a:prstGeom prst="roundRect">
            <a:avLst>
              <a:gd name="adj" fmla="val 20016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E6DD8F0F-3CF4-800E-61CB-E405B1E8A7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732543" y="3432473"/>
            <a:ext cx="4114800" cy="2895600"/>
          </a:xfrm>
          <a:prstGeom prst="roundRect">
            <a:avLst>
              <a:gd name="adj" fmla="val 20016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E5D341E-32A3-4C1E-DA7D-0DF60D197F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57300" y="6966894"/>
            <a:ext cx="4479925" cy="1862137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735DE94-FBAF-F56F-2E3A-C966023CDA8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04037" y="6966894"/>
            <a:ext cx="4479925" cy="1862137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91D138F-D073-311E-85C9-8E059FB195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550775" y="6966894"/>
            <a:ext cx="4479925" cy="1862137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2578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5.svg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A64ADB-C0D7-9C20-E296-74A34541A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FB8300-FAED-A3F8-8EAC-8A0906E77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5754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4189DB-FA0A-2CFA-3777-08A9DC6BC2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74123" y="937190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accent6"/>
                </a:solidFill>
              </a:defRPr>
            </a:lvl1pPr>
          </a:lstStyle>
          <a:p>
            <a:endParaRPr lang="en-US">
              <a:solidFill>
                <a:schemeClr val="accent6"/>
              </a:solidFill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FB64A42-A4A0-4D07-8024-AE42035B1C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323028" y="9322897"/>
            <a:ext cx="2306241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accent6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240589A-2DC8-87E2-8C99-F7DBC01E44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61045" y="9326722"/>
            <a:ext cx="1078805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accent6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80DBEDF5-CF4B-83DF-3DD9-02C2DFBF75C1}"/>
              </a:ext>
            </a:extLst>
          </p:cNvPr>
          <p:cNvSpPr/>
          <p:nvPr/>
        </p:nvSpPr>
        <p:spPr>
          <a:xfrm>
            <a:off x="1257300" y="9322897"/>
            <a:ext cx="1898654" cy="547689"/>
          </a:xfrm>
          <a:custGeom>
            <a:avLst/>
            <a:gdLst/>
            <a:ahLst/>
            <a:cxnLst/>
            <a:rect l="l" t="t" r="r" b="b"/>
            <a:pathLst>
              <a:path w="3124194" h="901210">
                <a:moveTo>
                  <a:pt x="0" y="0"/>
                </a:moveTo>
                <a:lnTo>
                  <a:pt x="3124194" y="0"/>
                </a:lnTo>
                <a:lnTo>
                  <a:pt x="3124194" y="901210"/>
                </a:lnTo>
                <a:lnTo>
                  <a:pt x="0" y="90121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 sz="27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273306-D67F-D85E-AE3E-FC6C8FB45640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8242" y="8890464"/>
            <a:ext cx="2306241" cy="135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65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900" r:id="rId5"/>
    <p:sldLayoutId id="2147483902" r:id="rId6"/>
    <p:sldLayoutId id="2147483903" r:id="rId7"/>
    <p:sldLayoutId id="2147483905" r:id="rId8"/>
    <p:sldLayoutId id="2147483907" r:id="rId9"/>
    <p:sldLayoutId id="2147483908" r:id="rId10"/>
    <p:sldLayoutId id="2147483909" r:id="rId11"/>
    <p:sldLayoutId id="2147483910" r:id="rId12"/>
    <p:sldLayoutId id="2147483912" r:id="rId13"/>
    <p:sldLayoutId id="2147483913" r:id="rId14"/>
    <p:sldLayoutId id="2147483915" r:id="rId15"/>
    <p:sldLayoutId id="2147483916" r:id="rId16"/>
    <p:sldLayoutId id="2147483917" r:id="rId17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bg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bg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bg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bg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FB64A42-A4A0-4D07-8024-AE42035B1C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710378" y="9322897"/>
            <a:ext cx="2306241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6/10/2026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A64ADB-C0D7-9C20-E296-74A34541A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FB8300-FAED-A3F8-8EAC-8A0906E77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5754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4189DB-FA0A-2CFA-3777-08A9DC6BC2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74123" y="937190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240589A-2DC8-87E2-8C99-F7DBC01E44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348395" y="9326722"/>
            <a:ext cx="1078805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EF8EAC8-BAC3-D17F-7536-EE84EEFA268F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08242" y="8891044"/>
            <a:ext cx="2306241" cy="1352321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A38EB6B0-6F8F-0E4C-FBDE-0B8BCEAD4505}"/>
              </a:ext>
            </a:extLst>
          </p:cNvPr>
          <p:cNvSpPr/>
          <p:nvPr userDrawn="1"/>
        </p:nvSpPr>
        <p:spPr>
          <a:xfrm>
            <a:off x="1257300" y="9322897"/>
            <a:ext cx="1898654" cy="547689"/>
          </a:xfrm>
          <a:custGeom>
            <a:avLst/>
            <a:gdLst/>
            <a:ahLst/>
            <a:cxnLst/>
            <a:rect l="l" t="t" r="r" b="b"/>
            <a:pathLst>
              <a:path w="3124194" h="901210">
                <a:moveTo>
                  <a:pt x="0" y="0"/>
                </a:moveTo>
                <a:lnTo>
                  <a:pt x="3124194" y="0"/>
                </a:lnTo>
                <a:lnTo>
                  <a:pt x="3124194" y="901210"/>
                </a:lnTo>
                <a:lnTo>
                  <a:pt x="0" y="90121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1106688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3" r:id="rId4"/>
    <p:sldLayoutId id="2147483875" r:id="rId5"/>
    <p:sldLayoutId id="2147483877" r:id="rId6"/>
    <p:sldLayoutId id="2147483878" r:id="rId7"/>
    <p:sldLayoutId id="2147483880" r:id="rId8"/>
    <p:sldLayoutId id="2147483881" r:id="rId9"/>
    <p:sldLayoutId id="2147483882" r:id="rId10"/>
    <p:sldLayoutId id="2147483883" r:id="rId11"/>
    <p:sldLayoutId id="2147483884" r:id="rId12"/>
    <p:sldLayoutId id="2147483885" r:id="rId13"/>
    <p:sldLayoutId id="2147483886" r:id="rId14"/>
    <p:sldLayoutId id="2147483887" r:id="rId15"/>
    <p:sldLayoutId id="2147483889" r:id="rId16"/>
    <p:sldLayoutId id="2147483890" r:id="rId17"/>
    <p:sldLayoutId id="2147483891" r:id="rId18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accent3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8FF592C-2204-EF46-9012-0B17DB2A45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/>
              <a:t>AOM 2026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83A4BA-F639-1824-9C3D-366992069A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/>
              <a:t>PowerPoint Template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C30F5B-DBC0-3436-C2AF-2E3808B3558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39" b="16039"/>
          <a:stretch/>
        </p:blipFill>
        <p:spPr>
          <a:xfrm>
            <a:off x="11319163" y="-896456"/>
            <a:ext cx="11928764" cy="12079912"/>
          </a:xfrm>
          <a:prstGeom prst="ellipse">
            <a:avLst/>
          </a:prstGeom>
          <a:ln w="76200">
            <a:solidFill>
              <a:schemeClr val="accent4"/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9B02E-F0E5-DA0A-CFA6-567439F04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90CF1D2-BD61-0BEA-B78C-6E265DE806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/>
            <a:r>
              <a:rPr lang="en-US">
                <a:ea typeface="Lora"/>
                <a:cs typeface="Lora"/>
                <a:sym typeface="Lora"/>
              </a:rPr>
              <a:t>Example Slide</a:t>
            </a:r>
            <a:endParaRPr lang="en-US" sz="3599">
              <a:solidFill>
                <a:schemeClr val="tx2"/>
              </a:solidFill>
              <a:ea typeface="Lora"/>
              <a:cs typeface="Lora"/>
              <a:sym typeface="Lora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F855C2D-59F8-2FEA-7535-3EA261F5F3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57301" y="2813708"/>
            <a:ext cx="8214245" cy="133588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>
                <a:ea typeface="Lora"/>
                <a:cs typeface="Lora"/>
                <a:sym typeface="Lora"/>
              </a:rPr>
              <a:t>Example Slide</a:t>
            </a:r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124E88A-C64A-3B7E-B376-47A59BC731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/>
            <a:r>
              <a:rPr lang="en-US">
                <a:ea typeface="Lora"/>
                <a:cs typeface="Lora"/>
                <a:sym typeface="Lora"/>
              </a:rPr>
              <a:t>Example Slide</a:t>
            </a:r>
            <a:endParaRPr lang="en-US" sz="3599">
              <a:solidFill>
                <a:schemeClr val="tx2"/>
              </a:solidFill>
              <a:ea typeface="Lora"/>
              <a:cs typeface="Lora"/>
              <a:sym typeface="Lora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90A5B47-D64C-3D57-C5E5-0EDE605BEA3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57298" y="6241784"/>
            <a:ext cx="8337078" cy="133588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>
                <a:ea typeface="Lora"/>
                <a:cs typeface="Lora"/>
                <a:sym typeface="Lora"/>
              </a:rPr>
              <a:t>Example Slide</a:t>
            </a:r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24287CB-0E86-98F1-0244-77672FB0B280}"/>
              </a:ext>
            </a:extLst>
          </p:cNvPr>
          <p:cNvCxnSpPr/>
          <p:nvPr/>
        </p:nvCxnSpPr>
        <p:spPr>
          <a:xfrm>
            <a:off x="1419367" y="2688609"/>
            <a:ext cx="66464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AF91748-FC5E-B05A-FCFA-E6DB6B50F116}"/>
              </a:ext>
            </a:extLst>
          </p:cNvPr>
          <p:cNvCxnSpPr/>
          <p:nvPr/>
        </p:nvCxnSpPr>
        <p:spPr>
          <a:xfrm>
            <a:off x="1419367" y="6241784"/>
            <a:ext cx="66464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C7059E4-3BEC-F30C-2145-2F4D422A9D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322" y="-445257"/>
            <a:ext cx="7451678" cy="1117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829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A7CE6-3B35-A33C-6207-926E436BF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ECE7A-AD5E-C69A-7121-9C8944788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Lora"/>
                <a:cs typeface="Lora"/>
                <a:sym typeface="Lora"/>
              </a:rPr>
              <a:t>Example Slide</a:t>
            </a:r>
            <a:endParaRPr lang="en-US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7EB894AA-8FCA-53F5-6B9F-EAF7E767A2A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94" b="3594"/>
          <a:stretch/>
        </p:blipFill>
        <p:spPr>
          <a:prstGeom prst="roundRect">
            <a:avLst>
              <a:gd name="adj" fmla="val 20016"/>
            </a:avLst>
          </a:prstGeo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F8BFCC61-B219-7BEC-7B6E-09A82C0535A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3594" b="3594"/>
          <a:stretch/>
        </p:blipFill>
        <p:spPr>
          <a:prstGeom prst="roundRect">
            <a:avLst>
              <a:gd name="adj" fmla="val 20016"/>
            </a:avLst>
          </a:prstGeom>
        </p:spPr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382C626F-83A1-B1BB-E010-932443A9FA4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3657" b="3657"/>
          <a:stretch/>
        </p:blipFill>
        <p:spPr>
          <a:prstGeom prst="roundRect">
            <a:avLst>
              <a:gd name="adj" fmla="val 20016"/>
            </a:avLst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DE0D6C-2E6B-9D3F-6F59-4E9E9DB756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58094" y="6745222"/>
            <a:ext cx="4479925" cy="1862137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>
                <a:ea typeface="Lora"/>
                <a:cs typeface="Lora"/>
                <a:sym typeface="Lora"/>
              </a:rPr>
              <a:t>Example Slide</a:t>
            </a:r>
            <a:endParaRPr lang="en-US" sz="2000">
              <a:solidFill>
                <a:srgbClr val="012032"/>
              </a:solidFill>
              <a:ea typeface="Sora"/>
              <a:cs typeface="Sora"/>
              <a:sym typeface="Sora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B732084-EF02-A944-5FB3-3D8FFC0045E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04037" y="6745222"/>
            <a:ext cx="4479925" cy="1862137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>
                <a:ea typeface="Lora"/>
                <a:cs typeface="Lora"/>
                <a:sym typeface="Lora"/>
              </a:rPr>
              <a:t>Example Slide</a:t>
            </a:r>
            <a:endParaRPr lang="en-US" sz="2000">
              <a:solidFill>
                <a:srgbClr val="012032"/>
              </a:solidFill>
              <a:ea typeface="Sora"/>
              <a:cs typeface="Sora"/>
              <a:sym typeface="Sora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114F37-A2CE-03A8-71C9-90ADF8846EF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550775" y="6745222"/>
            <a:ext cx="4479925" cy="1862137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>
                <a:ea typeface="Lora"/>
                <a:cs typeface="Lora"/>
                <a:sym typeface="Lora"/>
              </a:rPr>
              <a:t>Example Slide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042357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A9110-F390-E9C0-7A33-2634092F6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294EED-7E24-D037-5633-9571D5E144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7203" y="3347480"/>
            <a:ext cx="6873962" cy="412129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800" i="0">
                <a:ea typeface="Lora"/>
                <a:cs typeface="Lora"/>
                <a:sym typeface="Lora"/>
              </a:rPr>
              <a:t>Quote </a:t>
            </a:r>
            <a:r>
              <a:rPr lang="en-US" sz="2800" i="0" err="1">
                <a:ea typeface="Lora"/>
                <a:cs typeface="Lora"/>
                <a:sym typeface="Lora"/>
              </a:rPr>
              <a:t>quote</a:t>
            </a:r>
            <a:r>
              <a:rPr lang="en-US" sz="2800" i="0">
                <a:ea typeface="Lora"/>
                <a:cs typeface="Lora"/>
                <a:sym typeface="Lora"/>
              </a:rPr>
              <a:t> </a:t>
            </a:r>
            <a:r>
              <a:rPr lang="en-US" sz="2800" i="0" err="1">
                <a:ea typeface="Lora"/>
                <a:cs typeface="Lora"/>
                <a:sym typeface="Lora"/>
              </a:rPr>
              <a:t>quote</a:t>
            </a:r>
            <a:endParaRPr lang="en-US" sz="2800" i="0">
              <a:ea typeface="Lora"/>
              <a:cs typeface="Lora"/>
              <a:sym typeface="Lora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294010E-8124-2C98-F2ED-A8B4587C75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lvl="0" indent="0">
              <a:lnSpc>
                <a:spcPts val="2940"/>
              </a:lnSpc>
              <a:spcBef>
                <a:spcPct val="0"/>
              </a:spcBef>
            </a:pPr>
            <a:r>
              <a:rPr lang="en-US" sz="2800">
                <a:ea typeface="Sora"/>
                <a:cs typeface="Sora"/>
                <a:sym typeface="Sora"/>
              </a:rPr>
              <a:t>-Quote by</a:t>
            </a:r>
          </a:p>
          <a:p>
            <a:pPr marL="0" lvl="0" indent="0">
              <a:lnSpc>
                <a:spcPts val="2940"/>
              </a:lnSpc>
              <a:spcBef>
                <a:spcPct val="0"/>
              </a:spcBef>
            </a:pPr>
            <a:endParaRPr lang="en-US" sz="2800">
              <a:ea typeface="Sora"/>
              <a:cs typeface="Sora"/>
              <a:sym typeface="Sora"/>
            </a:endParaRPr>
          </a:p>
          <a:p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9787AC9B-F950-BF34-8430-AB35BA76F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Lora"/>
                <a:cs typeface="Lora"/>
                <a:sym typeface="Lora"/>
              </a:rPr>
              <a:t>Quote slide example </a:t>
            </a:r>
            <a:endParaRPr lang="en-US"/>
          </a:p>
        </p:txBody>
      </p:sp>
      <p:sp>
        <p:nvSpPr>
          <p:cNvPr id="14" name="Title 8">
            <a:extLst>
              <a:ext uri="{FF2B5EF4-FFF2-40B4-BE49-F238E27FC236}">
                <a16:creationId xmlns:a16="http://schemas.microsoft.com/office/drawing/2014/main" id="{5A5516E3-874A-470D-1B0A-AFB746570521}"/>
              </a:ext>
            </a:extLst>
          </p:cNvPr>
          <p:cNvSpPr txBox="1">
            <a:spLocks/>
          </p:cNvSpPr>
          <p:nvPr/>
        </p:nvSpPr>
        <p:spPr>
          <a:xfrm>
            <a:off x="2671347" y="686722"/>
            <a:ext cx="15773400" cy="1988345"/>
          </a:xfrm>
          <a:prstGeom prst="rect">
            <a:avLst/>
          </a:prstGeom>
        </p:spPr>
        <p:txBody>
          <a:bodyPr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9600"/>
              </a:lnSpc>
            </a:pPr>
            <a:endParaRPr lang="en-US">
              <a:solidFill>
                <a:srgbClr val="004B84"/>
              </a:solidFill>
              <a:ea typeface="Lora"/>
              <a:cs typeface="Lora"/>
              <a:sym typeface="Lor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C8BD3D-1497-7973-A030-D7E14AFE1B3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604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93CD3-BAF9-242D-D3B4-01B4E4AEF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 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BDC4B4-D991-3FCA-BC51-15B82CB334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Agenda Item</a:t>
            </a:r>
          </a:p>
          <a:p>
            <a:endParaRPr lang="en-US"/>
          </a:p>
          <a:p>
            <a:r>
              <a:rPr lang="en-US"/>
              <a:t>Agenda Item</a:t>
            </a:r>
          </a:p>
          <a:p>
            <a:endParaRPr lang="en-US"/>
          </a:p>
          <a:p>
            <a:r>
              <a:rPr lang="en-US"/>
              <a:t>Agenda Item</a:t>
            </a:r>
          </a:p>
        </p:txBody>
      </p:sp>
    </p:spTree>
    <p:extLst>
      <p:ext uri="{BB962C8B-B14F-4D97-AF65-F5344CB8AC3E}">
        <p14:creationId xmlns:p14="http://schemas.microsoft.com/office/powerpoint/2010/main" val="1176009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774312-9B4B-2E60-FB7B-F3B7A63455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lnSpc>
                <a:spcPts val="3884"/>
              </a:lnSpc>
              <a:spcBef>
                <a:spcPct val="0"/>
              </a:spcBef>
              <a:buNone/>
            </a:pPr>
            <a:r>
              <a:rPr lang="en-US" sz="2800">
                <a:ea typeface="Sora"/>
                <a:cs typeface="Sora"/>
                <a:sym typeface="Sora"/>
              </a:rPr>
              <a:t>Body Text Example</a:t>
            </a:r>
          </a:p>
          <a:p>
            <a:pPr lvl="0">
              <a:lnSpc>
                <a:spcPts val="3884"/>
              </a:lnSpc>
              <a:spcBef>
                <a:spcPct val="0"/>
              </a:spcBef>
            </a:pPr>
            <a:endParaRPr lang="en-US" sz="2800">
              <a:ea typeface="Sora"/>
              <a:cs typeface="Sora"/>
              <a:sym typeface="Sora"/>
            </a:endParaRPr>
          </a:p>
          <a:p>
            <a:endParaRPr lang="en-US" sz="280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85F3A18-B41F-6C59-EF66-ADCB33143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ts val="9600"/>
              </a:lnSpc>
            </a:pPr>
            <a:r>
              <a:rPr lang="en-US" sz="8000">
                <a:ea typeface="Lora"/>
                <a:cs typeface="Lora"/>
                <a:sym typeface="Lora"/>
              </a:rPr>
              <a:t>Example Slide</a:t>
            </a:r>
            <a:endParaRPr lang="en-US" sz="8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4B6C246-DFAD-A432-8739-B0E6B7DD1B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/>
            <a:r>
              <a:rPr lang="en-US">
                <a:ea typeface="Lora"/>
                <a:cs typeface="Lora"/>
                <a:sym typeface="Lora"/>
              </a:rPr>
              <a:t>Example Slide</a:t>
            </a:r>
            <a:endParaRPr lang="en-US" sz="3599">
              <a:solidFill>
                <a:schemeClr val="tx2"/>
              </a:solidFill>
              <a:ea typeface="Lora"/>
              <a:cs typeface="Lora"/>
              <a:sym typeface="Lora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75F5337-ACAE-3BD6-6FB2-941CDDDA54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57301" y="2813708"/>
            <a:ext cx="8214245" cy="133588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>
                <a:ea typeface="Lora"/>
                <a:cs typeface="Lora"/>
                <a:sym typeface="Lora"/>
              </a:rPr>
              <a:t>Example Slide</a:t>
            </a:r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B00D104-844D-E460-DD64-E9899AA3BD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/>
            <a:r>
              <a:rPr lang="en-US">
                <a:ea typeface="Lora"/>
                <a:cs typeface="Lora"/>
                <a:sym typeface="Lora"/>
              </a:rPr>
              <a:t>Example Slide</a:t>
            </a:r>
            <a:endParaRPr lang="en-US" sz="3599">
              <a:solidFill>
                <a:schemeClr val="tx2"/>
              </a:solidFill>
              <a:ea typeface="Lora"/>
              <a:cs typeface="Lora"/>
              <a:sym typeface="Lora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62CDB05-D0B0-9558-C9BC-20711500C5A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57298" y="6241784"/>
            <a:ext cx="8337078" cy="133588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>
                <a:ea typeface="Lora"/>
                <a:cs typeface="Lora"/>
                <a:sym typeface="Lora"/>
              </a:rPr>
              <a:t>Example Slide</a:t>
            </a:r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17BB09F-0EED-FE40-DA19-956A9714895C}"/>
              </a:ext>
            </a:extLst>
          </p:cNvPr>
          <p:cNvCxnSpPr/>
          <p:nvPr/>
        </p:nvCxnSpPr>
        <p:spPr>
          <a:xfrm>
            <a:off x="1419367" y="2688609"/>
            <a:ext cx="66464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461AB84-5D5D-A59D-D299-479D6658636D}"/>
              </a:ext>
            </a:extLst>
          </p:cNvPr>
          <p:cNvCxnSpPr/>
          <p:nvPr/>
        </p:nvCxnSpPr>
        <p:spPr>
          <a:xfrm>
            <a:off x="1419367" y="6241784"/>
            <a:ext cx="66464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6F7C8CE-896C-BB08-49C6-99A2F601B5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322" y="-445257"/>
            <a:ext cx="7451678" cy="1117751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CAE2D-91E0-9D8B-7F8C-0422F9B92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Lora"/>
                <a:cs typeface="Lora"/>
                <a:sym typeface="Lora"/>
              </a:rPr>
              <a:t>Example Slide</a:t>
            </a:r>
            <a:endParaRPr lang="en-US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B57B0015-D3F2-0BF7-EE48-7A55C6AB5D7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94" b="3594"/>
          <a:stretch/>
        </p:blipFill>
        <p:spPr>
          <a:prstGeom prst="roundRect">
            <a:avLst>
              <a:gd name="adj" fmla="val 20016"/>
            </a:avLst>
          </a:prstGeo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D03989D-D26D-7E4B-D85D-64BA73DDEE7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3594" b="3594"/>
          <a:stretch/>
        </p:blipFill>
        <p:spPr>
          <a:prstGeom prst="roundRect">
            <a:avLst>
              <a:gd name="adj" fmla="val 20016"/>
            </a:avLst>
          </a:prstGeom>
        </p:spPr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13A67F07-6F91-B56B-23D9-1C89880D003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t="3657" b="3657"/>
          <a:stretch/>
        </p:blipFill>
        <p:spPr>
          <a:prstGeom prst="roundRect">
            <a:avLst>
              <a:gd name="adj" fmla="val 20016"/>
            </a:avLst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F0E97-3347-E3C0-291B-25C472BE0E1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258094" y="6745222"/>
            <a:ext cx="4479925" cy="1862137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>
                <a:ea typeface="Lora"/>
                <a:cs typeface="Lora"/>
                <a:sym typeface="Lora"/>
              </a:rPr>
              <a:t>Example Slide</a:t>
            </a:r>
            <a:endParaRPr lang="en-US" sz="2000">
              <a:solidFill>
                <a:srgbClr val="012032"/>
              </a:solidFill>
              <a:ea typeface="Sora"/>
              <a:cs typeface="Sora"/>
              <a:sym typeface="Sora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15A10B1-8683-8A4D-6B67-8C63717485B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904037" y="6745222"/>
            <a:ext cx="4479925" cy="1862137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>
                <a:ea typeface="Lora"/>
                <a:cs typeface="Lora"/>
                <a:sym typeface="Lora"/>
              </a:rPr>
              <a:t>Example Slide</a:t>
            </a:r>
            <a:endParaRPr lang="en-US" sz="2000">
              <a:solidFill>
                <a:srgbClr val="012032"/>
              </a:solidFill>
              <a:ea typeface="Sora"/>
              <a:cs typeface="Sora"/>
              <a:sym typeface="Sora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A8AB9C5-CD85-A25A-8F4C-72195518A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550775" y="6745222"/>
            <a:ext cx="4479925" cy="1862137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>
                <a:ea typeface="Lora"/>
                <a:cs typeface="Lora"/>
                <a:sym typeface="Lora"/>
              </a:rPr>
              <a:t>Example Slide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12630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A34072-C9B0-0A57-CECD-77C21E91C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51FA21-3C68-3F46-7FF1-C7DE3DD5FA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7203" y="3347480"/>
            <a:ext cx="6873962" cy="412129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800" i="0">
                <a:solidFill>
                  <a:srgbClr val="012032"/>
                </a:solidFill>
                <a:ea typeface="Lora"/>
                <a:cs typeface="Lora"/>
                <a:sym typeface="Lora"/>
              </a:rPr>
              <a:t>Quote </a:t>
            </a:r>
            <a:r>
              <a:rPr lang="en-US" sz="2800" i="0" err="1">
                <a:solidFill>
                  <a:srgbClr val="012032"/>
                </a:solidFill>
                <a:ea typeface="Lora"/>
                <a:cs typeface="Lora"/>
                <a:sym typeface="Lora"/>
              </a:rPr>
              <a:t>quote</a:t>
            </a:r>
            <a:r>
              <a:rPr lang="en-US" sz="2800" i="0">
                <a:solidFill>
                  <a:srgbClr val="012032"/>
                </a:solidFill>
                <a:ea typeface="Lora"/>
                <a:cs typeface="Lora"/>
                <a:sym typeface="Lora"/>
              </a:rPr>
              <a:t> </a:t>
            </a:r>
            <a:r>
              <a:rPr lang="en-US" sz="2800" i="0" err="1">
                <a:solidFill>
                  <a:srgbClr val="012032"/>
                </a:solidFill>
                <a:ea typeface="Lora"/>
                <a:cs typeface="Lora"/>
                <a:sym typeface="Lora"/>
              </a:rPr>
              <a:t>quote</a:t>
            </a:r>
            <a:endParaRPr lang="en-US" sz="2800" i="0">
              <a:solidFill>
                <a:srgbClr val="012032"/>
              </a:solidFill>
              <a:ea typeface="Lora"/>
              <a:cs typeface="Lora"/>
              <a:sym typeface="Lora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1A4DCDA-DAC6-3DD5-1801-12725E3452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lvl="0" indent="0">
              <a:lnSpc>
                <a:spcPts val="2940"/>
              </a:lnSpc>
              <a:spcBef>
                <a:spcPct val="0"/>
              </a:spcBef>
            </a:pPr>
            <a:r>
              <a:rPr lang="en-US" sz="2800">
                <a:solidFill>
                  <a:srgbClr val="012032"/>
                </a:solidFill>
                <a:ea typeface="Sora"/>
                <a:cs typeface="Sora"/>
                <a:sym typeface="Sora"/>
              </a:rPr>
              <a:t>-Quote by</a:t>
            </a:r>
          </a:p>
          <a:p>
            <a:pPr marL="0" lvl="0" indent="0">
              <a:lnSpc>
                <a:spcPts val="2940"/>
              </a:lnSpc>
              <a:spcBef>
                <a:spcPct val="0"/>
              </a:spcBef>
            </a:pPr>
            <a:endParaRPr lang="en-US" sz="2800">
              <a:solidFill>
                <a:srgbClr val="012032"/>
              </a:solidFill>
              <a:ea typeface="Sora"/>
              <a:cs typeface="Sora"/>
              <a:sym typeface="Sora"/>
            </a:endParaRPr>
          </a:p>
          <a:p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F6CFC77C-81CC-C676-4515-94F551CFD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4B84"/>
                </a:solidFill>
                <a:ea typeface="Lora"/>
                <a:cs typeface="Lora"/>
                <a:sym typeface="Lora"/>
              </a:rPr>
              <a:t>Quote slide example </a:t>
            </a:r>
            <a:endParaRPr lang="en-US"/>
          </a:p>
        </p:txBody>
      </p:sp>
      <p:sp>
        <p:nvSpPr>
          <p:cNvPr id="14" name="Title 8">
            <a:extLst>
              <a:ext uri="{FF2B5EF4-FFF2-40B4-BE49-F238E27FC236}">
                <a16:creationId xmlns:a16="http://schemas.microsoft.com/office/drawing/2014/main" id="{61E8D251-28C9-ACB3-CF70-F7E320833279}"/>
              </a:ext>
            </a:extLst>
          </p:cNvPr>
          <p:cNvSpPr txBox="1">
            <a:spLocks/>
          </p:cNvSpPr>
          <p:nvPr/>
        </p:nvSpPr>
        <p:spPr>
          <a:xfrm>
            <a:off x="2671347" y="686722"/>
            <a:ext cx="15773400" cy="1988345"/>
          </a:xfrm>
          <a:prstGeom prst="rect">
            <a:avLst/>
          </a:prstGeom>
        </p:spPr>
        <p:txBody>
          <a:bodyPr/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9600"/>
              </a:lnSpc>
            </a:pPr>
            <a:endParaRPr lang="en-US">
              <a:solidFill>
                <a:srgbClr val="004B84"/>
              </a:solidFill>
              <a:ea typeface="Lora"/>
              <a:cs typeface="Lora"/>
              <a:sym typeface="Lor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D5E0F-41CC-EE95-FC74-36E611DE3E87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700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37945-F1A2-36A1-2323-25326F1C9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1474265-5FDC-768D-2F0B-1DC1C8F12F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/>
              <a:t>AOM 2026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C43282B-1882-FA9E-246E-0401CC94B2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/>
              <a:t>PowerPoint Template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8E4022-642B-B4C8-7DCE-19ABA204FAA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8" t="-3328" r="17516" b="22324"/>
          <a:stretch>
            <a:fillRect/>
          </a:stretch>
        </p:blipFill>
        <p:spPr>
          <a:xfrm>
            <a:off x="11319163" y="-896456"/>
            <a:ext cx="11928764" cy="12079912"/>
          </a:xfrm>
          <a:prstGeom prst="ellipse">
            <a:avLst/>
          </a:prstGeom>
          <a:ln w="76200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3944490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1A7DD-047F-12CE-46C5-97C2D509C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76002-A123-0324-E569-675F5CAA5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 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65B27B-8FDE-8C84-862B-4CD74E61D2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Agenda Item</a:t>
            </a:r>
          </a:p>
          <a:p>
            <a:endParaRPr lang="en-US"/>
          </a:p>
          <a:p>
            <a:r>
              <a:rPr lang="en-US"/>
              <a:t>Agenda Item</a:t>
            </a:r>
          </a:p>
          <a:p>
            <a:endParaRPr lang="en-US"/>
          </a:p>
          <a:p>
            <a:r>
              <a:rPr lang="en-US"/>
              <a:t>Agenda Item</a:t>
            </a:r>
          </a:p>
        </p:txBody>
      </p:sp>
    </p:spTree>
    <p:extLst>
      <p:ext uri="{BB962C8B-B14F-4D97-AF65-F5344CB8AC3E}">
        <p14:creationId xmlns:p14="http://schemas.microsoft.com/office/powerpoint/2010/main" val="3080133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7F08A-8742-F05A-488B-89ADAB9D0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5F475A5-9310-0A1A-1A58-B5EE1D3A99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lnSpc>
                <a:spcPts val="3884"/>
              </a:lnSpc>
              <a:spcBef>
                <a:spcPct val="0"/>
              </a:spcBef>
              <a:buNone/>
            </a:pPr>
            <a:r>
              <a:rPr lang="en-US" sz="2800">
                <a:ea typeface="Sora"/>
                <a:cs typeface="Sora"/>
                <a:sym typeface="Sora"/>
              </a:rPr>
              <a:t>Body Text Example</a:t>
            </a:r>
          </a:p>
          <a:p>
            <a:pPr lvl="0">
              <a:lnSpc>
                <a:spcPts val="3884"/>
              </a:lnSpc>
              <a:spcBef>
                <a:spcPct val="0"/>
              </a:spcBef>
            </a:pPr>
            <a:endParaRPr lang="en-US" sz="2800">
              <a:ea typeface="Sora"/>
              <a:cs typeface="Sora"/>
              <a:sym typeface="Sora"/>
            </a:endParaRPr>
          </a:p>
          <a:p>
            <a:endParaRPr lang="en-US" sz="280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E78018A-2952-D7AB-BFAB-D33F210DD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ts val="9600"/>
              </a:lnSpc>
            </a:pPr>
            <a:r>
              <a:rPr lang="en-US" sz="8000">
                <a:ea typeface="Lora"/>
                <a:cs typeface="Lora"/>
                <a:sym typeface="Lora"/>
              </a:rPr>
              <a:t>Example Slide</a:t>
            </a:r>
            <a:endParaRPr lang="en-US" sz="8000"/>
          </a:p>
        </p:txBody>
      </p:sp>
    </p:spTree>
    <p:extLst>
      <p:ext uri="{BB962C8B-B14F-4D97-AF65-F5344CB8AC3E}">
        <p14:creationId xmlns:p14="http://schemas.microsoft.com/office/powerpoint/2010/main" val="1632815851"/>
      </p:ext>
    </p:extLst>
  </p:cSld>
  <p:clrMapOvr>
    <a:masterClrMapping/>
  </p:clrMapOvr>
</p:sld>
</file>

<file path=ppt/theme/theme1.xml><?xml version="1.0" encoding="utf-8"?>
<a:theme xmlns:a="http://schemas.openxmlformats.org/drawingml/2006/main" name="4_2026 Custom AOM">
  <a:themeElements>
    <a:clrScheme name="AOM Blues">
      <a:dk1>
        <a:srgbClr val="012032"/>
      </a:dk1>
      <a:lt1>
        <a:sysClr val="window" lastClr="FFFFFF"/>
      </a:lt1>
      <a:dk2>
        <a:srgbClr val="0E2841"/>
      </a:dk2>
      <a:lt2>
        <a:srgbClr val="DCEFF9"/>
      </a:lt2>
      <a:accent1>
        <a:srgbClr val="0070AF"/>
      </a:accent1>
      <a:accent2>
        <a:srgbClr val="012032"/>
      </a:accent2>
      <a:accent3>
        <a:srgbClr val="004B84"/>
      </a:accent3>
      <a:accent4>
        <a:srgbClr val="7AC6FF"/>
      </a:accent4>
      <a:accent5>
        <a:srgbClr val="DCEFF9"/>
      </a:accent5>
      <a:accent6>
        <a:srgbClr val="F7F9FA"/>
      </a:accent6>
      <a:hlink>
        <a:srgbClr val="467886"/>
      </a:hlink>
      <a:folHlink>
        <a:srgbClr val="96607D"/>
      </a:folHlink>
    </a:clrScheme>
    <a:fontScheme name="Custom 2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ster Slide Template File - April 6" id="{52207A68-C616-418E-8029-25366885D296}" vid="{F1C23D6D-3A96-4C5A-A37C-4F998BDE2B63}"/>
    </a:ext>
  </a:extLst>
</a:theme>
</file>

<file path=ppt/theme/theme2.xml><?xml version="1.0" encoding="utf-8"?>
<a:theme xmlns:a="http://schemas.openxmlformats.org/drawingml/2006/main" name="2_AOM2026 Georgia_Calibri">
  <a:themeElements>
    <a:clrScheme name="AOM Blues">
      <a:dk1>
        <a:srgbClr val="012032"/>
      </a:dk1>
      <a:lt1>
        <a:sysClr val="window" lastClr="FFFFFF"/>
      </a:lt1>
      <a:dk2>
        <a:srgbClr val="0E2841"/>
      </a:dk2>
      <a:lt2>
        <a:srgbClr val="DCEFF9"/>
      </a:lt2>
      <a:accent1>
        <a:srgbClr val="0070AF"/>
      </a:accent1>
      <a:accent2>
        <a:srgbClr val="012032"/>
      </a:accent2>
      <a:accent3>
        <a:srgbClr val="004B84"/>
      </a:accent3>
      <a:accent4>
        <a:srgbClr val="7AC6FF"/>
      </a:accent4>
      <a:accent5>
        <a:srgbClr val="DCEFF9"/>
      </a:accent5>
      <a:accent6>
        <a:srgbClr val="F7F9FA"/>
      </a:accent6>
      <a:hlink>
        <a:srgbClr val="467886"/>
      </a:hlink>
      <a:folHlink>
        <a:srgbClr val="96607D"/>
      </a:folHlink>
    </a:clrScheme>
    <a:fontScheme name="Custom 2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OM2026 Georgia_Calibri" id="{4EAA7436-5C2E-45A7-9BC4-FEFDDC1EA3BC}" vid="{122DF210-EA8D-427C-9735-C7715783890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kesCount xmlns="http://schemas.microsoft.com/sharepoint/v3" xsi:nil="true"/>
    <Ratings xmlns="http://schemas.microsoft.com/sharepoint/v3" xsi:nil="true"/>
    <Picture xmlns="c9c6be1a-0f16-4e32-8321-d62123744d52">
      <Url xsi:nil="true"/>
      <Description xsi:nil="true"/>
    </Picture>
    <LikedBy xmlns="http://schemas.microsoft.com/sharepoint/v3">
      <UserInfo>
        <DisplayName/>
        <AccountId xsi:nil="true"/>
        <AccountType/>
      </UserInfo>
    </LikedBy>
    <TaxCatchAll xmlns="5f40a9da-c804-45d7-8857-cbcc203df318" xsi:nil="true"/>
    <lcf76f155ced4ddcb4097134ff3c332f xmlns="c9c6be1a-0f16-4e32-8321-d62123744d52">
      <Terms xmlns="http://schemas.microsoft.com/office/infopath/2007/PartnerControls"/>
    </lcf76f155ced4ddcb4097134ff3c332f>
    <RatedBy xmlns="http://schemas.microsoft.com/sharepoint/v3">
      <UserInfo>
        <DisplayName/>
        <AccountId xsi:nil="true"/>
        <AccountType/>
      </UserInfo>
    </RatedBy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0FCA27B0B5A84DB6AE061DB479EA72" ma:contentTypeVersion="25" ma:contentTypeDescription="Create a new document." ma:contentTypeScope="" ma:versionID="315095b2de23269146ef8912b7201fda">
  <xsd:schema xmlns:xsd="http://www.w3.org/2001/XMLSchema" xmlns:xs="http://www.w3.org/2001/XMLSchema" xmlns:p="http://schemas.microsoft.com/office/2006/metadata/properties" xmlns:ns1="http://schemas.microsoft.com/sharepoint/v3" xmlns:ns2="c9c6be1a-0f16-4e32-8321-d62123744d52" xmlns:ns3="5f40a9da-c804-45d7-8857-cbcc203df318" targetNamespace="http://schemas.microsoft.com/office/2006/metadata/properties" ma:root="true" ma:fieldsID="ccbae6d152d7dd46ecc34bac955084af" ns1:_="" ns2:_="" ns3:_="">
    <xsd:import namespace="http://schemas.microsoft.com/sharepoint/v3"/>
    <xsd:import namespace="c9c6be1a-0f16-4e32-8321-d62123744d52"/>
    <xsd:import namespace="5f40a9da-c804-45d7-8857-cbcc203df3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Pictur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1:AverageRating" minOccurs="0"/>
                <xsd:element ref="ns1:RatingCount" minOccurs="0"/>
                <xsd:element ref="ns1:RatedBy" minOccurs="0"/>
                <xsd:element ref="ns1:Ratings" minOccurs="0"/>
                <xsd:element ref="ns1:LikesCount" minOccurs="0"/>
                <xsd:element ref="ns1:LikedB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27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28" nillable="true" ma:displayName="Number of Ratings" ma:decimals="0" ma:description="Number of ratings submitted" ma:internalName="RatingCount" ma:readOnly="true">
      <xsd:simpleType>
        <xsd:restriction base="dms:Number"/>
      </xsd:simpleType>
    </xsd:element>
    <xsd:element name="RatedBy" ma:index="29" nillable="true" ma:displayName="Rated By" ma:description="Users rated the item." ma:hidden="true" ma:list="UserInfo" ma:internalName="Rat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atings" ma:index="30" nillable="true" ma:displayName="User ratings" ma:description="User ratings for the item" ma:hidden="true" ma:internalName="Ratings">
      <xsd:simpleType>
        <xsd:restriction base="dms:Note"/>
      </xsd:simpleType>
    </xsd:element>
    <xsd:element name="LikesCount" ma:index="31" nillable="true" ma:displayName="Number of Likes" ma:internalName="LikesCount">
      <xsd:simpleType>
        <xsd:restriction base="dms:Unknown"/>
      </xsd:simpleType>
    </xsd:element>
    <xsd:element name="LikedBy" ma:index="32" nillable="true" ma:displayName="Liked By" ma:hidden="true" ma:list="UserInfo" ma:internalName="Lik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c6be1a-0f16-4e32-8321-d62123744d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Picture" ma:index="15" nillable="true" ma:displayName="Picture" ma:format="Image" ma:internalName="Pictur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43c2d717-8aa9-425c-adb1-68a400fad20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40a9da-c804-45d7-8857-cbcc203df31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6109173f-8208-4fce-92a6-2cc279d24b4b}" ma:internalName="TaxCatchAll" ma:showField="CatchAllData" ma:web="5f40a9da-c804-45d7-8857-cbcc203df3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519996-4B5E-48ED-849F-F0A098BC52FF}">
  <ds:schemaRefs>
    <ds:schemaRef ds:uri="5f40a9da-c804-45d7-8857-cbcc203df318"/>
    <ds:schemaRef ds:uri="c9c6be1a-0f16-4e32-8321-d62123744d5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CB5659C-7B18-493D-8472-051DFFA7F21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19EB73F-D48B-44C4-A0B3-BF65AE39603C}">
  <ds:schemaRefs>
    <ds:schemaRef ds:uri="5f40a9da-c804-45d7-8857-cbcc203df318"/>
    <ds:schemaRef ds:uri="c9c6be1a-0f16-4e32-8321-d62123744d5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Master Slide Template File - April 6</Template>
  <Application>Microsoft Office PowerPoint</Application>
  <PresentationFormat>Custom</PresentationFormat>
  <Slides>12</Slides>
  <Notes>2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4_2026 Custom AOM</vt:lpstr>
      <vt:lpstr>2_AOM2026 Georgia_Calibri</vt:lpstr>
      <vt:lpstr>AOM 2026</vt:lpstr>
      <vt:lpstr>Agenda Example</vt:lpstr>
      <vt:lpstr>Example Slide</vt:lpstr>
      <vt:lpstr>PowerPoint Presentation</vt:lpstr>
      <vt:lpstr>Example Slide</vt:lpstr>
      <vt:lpstr>Quote slide example </vt:lpstr>
      <vt:lpstr>AOM 2026</vt:lpstr>
      <vt:lpstr>Agenda Example</vt:lpstr>
      <vt:lpstr>Example Slide</vt:lpstr>
      <vt:lpstr>PowerPoint Presentation</vt:lpstr>
      <vt:lpstr>Example Slide</vt:lpstr>
      <vt:lpstr>Quote slide example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Final - Navigating the Academy of Management</dc:title>
  <dc:creator>Erin Doyle</dc:creator>
  <cp:revision>2</cp:revision>
  <dcterms:created xsi:type="dcterms:W3CDTF">2006-08-16T00:00:00Z</dcterms:created>
  <dcterms:modified xsi:type="dcterms:W3CDTF">2026-06-10T18:13:44Z</dcterms:modified>
  <dc:identifier>DAG9SU2KhcY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0x010100C30FCA27B0B5A84DB6AE061DB479EA72</vt:lpwstr>
  </property>
  <property fmtid="{D5CDD505-2E9C-101B-9397-08002B2CF9AE}" pid="3" name="MediaServiceImageTags">
    <vt:lpwstr/>
  </property>
</Properties>
</file>