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6" r:id="rId4"/>
    <p:sldMasterId id="2147483761" r:id="rId5"/>
  </p:sldMasterIdLst>
  <p:notesMasterIdLst>
    <p:notesMasterId r:id="rId28"/>
  </p:notesMasterIdLst>
  <p:handoutMasterIdLst>
    <p:handoutMasterId r:id="rId29"/>
  </p:handoutMasterIdLst>
  <p:sldIdLst>
    <p:sldId id="256" r:id="rId6"/>
    <p:sldId id="305" r:id="rId7"/>
    <p:sldId id="314" r:id="rId8"/>
    <p:sldId id="304" r:id="rId9"/>
    <p:sldId id="302" r:id="rId10"/>
    <p:sldId id="313" r:id="rId11"/>
    <p:sldId id="310" r:id="rId12"/>
    <p:sldId id="312" r:id="rId13"/>
    <p:sldId id="311" r:id="rId14"/>
    <p:sldId id="315" r:id="rId15"/>
    <p:sldId id="309" r:id="rId16"/>
    <p:sldId id="258" r:id="rId17"/>
    <p:sldId id="259" r:id="rId18"/>
    <p:sldId id="260" r:id="rId19"/>
    <p:sldId id="301" r:id="rId20"/>
    <p:sldId id="262" r:id="rId21"/>
    <p:sldId id="264" r:id="rId22"/>
    <p:sldId id="265" r:id="rId23"/>
    <p:sldId id="269" r:id="rId24"/>
    <p:sldId id="308" r:id="rId25"/>
    <p:sldId id="272" r:id="rId26"/>
    <p:sldId id="280" r:id="rId27"/>
  </p:sldIdLst>
  <p:sldSz cx="18288000" cy="10287000"/>
  <p:notesSz cx="6858000" cy="9144000"/>
  <p:embeddedFontLst>
    <p:embeddedFont>
      <p:font typeface="Lora" pitchFamily="2" charset="0"/>
      <p:regular r:id="rId30"/>
      <p:bold r:id="rId31"/>
      <p:italic r:id="rId32"/>
      <p:boldItalic r:id="rId33"/>
    </p:embeddedFont>
    <p:embeddedFont>
      <p:font typeface="Lora Italics" panose="020B0604020202020204" charset="0"/>
      <p:regular r:id="rId34"/>
    </p:embeddedFont>
    <p:embeddedFont>
      <p:font typeface="Sora" panose="020B0604020202020204" charset="0"/>
      <p:regular r:id="rId35"/>
      <p:bold r:id="rId36"/>
    </p:embeddedFont>
    <p:embeddedFont>
      <p:font typeface="Sora Bold" panose="020B0604020202020204"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7086E6D-753F-43EF-A9DE-D0906FDDEAB7}">
          <p14:sldIdLst>
            <p14:sldId id="256"/>
            <p14:sldId id="305"/>
            <p14:sldId id="314"/>
          </p14:sldIdLst>
        </p14:section>
        <p14:section name="Brand Elements" id="{83D1590E-97D8-4C8E-88AD-F1E45587E0C2}">
          <p14:sldIdLst>
            <p14:sldId id="304"/>
            <p14:sldId id="302"/>
            <p14:sldId id="313"/>
            <p14:sldId id="310"/>
            <p14:sldId id="312"/>
            <p14:sldId id="311"/>
          </p14:sldIdLst>
        </p14:section>
        <p14:section name="Example Slides" id="{4DAAA602-1590-40B8-A5E2-D31BCCC5DD56}">
          <p14:sldIdLst>
            <p14:sldId id="315"/>
            <p14:sldId id="309"/>
            <p14:sldId id="258"/>
            <p14:sldId id="259"/>
            <p14:sldId id="260"/>
            <p14:sldId id="301"/>
            <p14:sldId id="262"/>
            <p14:sldId id="264"/>
            <p14:sldId id="265"/>
            <p14:sldId id="269"/>
            <p14:sldId id="308"/>
            <p14:sldId id="272"/>
            <p14:sldId id="28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68C1B1-44FA-4089-F950-A3CC69C77040}" name="Shira Hodges" initials="SH" userId="S::shodges@aom.org::75983e4b-bd54-4754-b6be-e51762518b5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74013B-DB80-4C83-9FB8-6CF91B670CDF}" v="2" dt="2026-05-19T19:59:25.300"/>
    <p1510:client id="{90AB729E-8018-34A0-679E-25AAB24C2D96}" v="27" dt="2026-05-20T18:00:45.184"/>
    <p1510:client id="{D083EF34-626A-4C58-8D12-90C8B403E158}" v="7" dt="2026-05-19T18:35:06.074"/>
    <p1510:client id="{DC306D60-62DA-521A-29F9-75AB20ED1763}" v="43" dt="2026-05-21T14:53:42.3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4660"/>
  </p:normalViewPr>
  <p:slideViewPr>
    <p:cSldViewPr snapToGrid="0">
      <p:cViewPr varScale="1">
        <p:scale>
          <a:sx n="70" d="100"/>
          <a:sy n="70" d="100"/>
        </p:scale>
        <p:origin x="780" y="84"/>
      </p:cViewPr>
      <p:guideLst>
        <p:guide orient="horz" pos="2160"/>
        <p:guide pos="2880"/>
      </p:guideLst>
    </p:cSldViewPr>
  </p:slideViewPr>
  <p:notesTextViewPr>
    <p:cViewPr>
      <p:scale>
        <a:sx n="3" d="2"/>
        <a:sy n="3" d="2"/>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5.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Doyle" userId="S::edoyle@aom.org::bfa7b37c-d583-426e-be88-1f81b037aabf" providerId="AD" clId="Web-{90AB729E-8018-34A0-679E-25AAB24C2D96}"/>
    <pc:docChg chg="modSld">
      <pc:chgData name="Erin Doyle" userId="S::edoyle@aom.org::bfa7b37c-d583-426e-be88-1f81b037aabf" providerId="AD" clId="Web-{90AB729E-8018-34A0-679E-25AAB24C2D96}" dt="2026-05-20T18:00:45.184" v="26" actId="20577"/>
      <pc:docMkLst>
        <pc:docMk/>
      </pc:docMkLst>
      <pc:sldChg chg="modSp">
        <pc:chgData name="Erin Doyle" userId="S::edoyle@aom.org::bfa7b37c-d583-426e-be88-1f81b037aabf" providerId="AD" clId="Web-{90AB729E-8018-34A0-679E-25AAB24C2D96}" dt="2026-05-20T18:00:45.184" v="26" actId="20577"/>
        <pc:sldMkLst>
          <pc:docMk/>
          <pc:sldMk cId="1401459871" sldId="305"/>
        </pc:sldMkLst>
        <pc:spChg chg="mod">
          <ac:chgData name="Erin Doyle" userId="S::edoyle@aom.org::bfa7b37c-d583-426e-be88-1f81b037aabf" providerId="AD" clId="Web-{90AB729E-8018-34A0-679E-25AAB24C2D96}" dt="2026-05-20T18:00:45.184" v="26" actId="20577"/>
          <ac:spMkLst>
            <pc:docMk/>
            <pc:sldMk cId="1401459871" sldId="305"/>
            <ac:spMk id="3" creationId="{4B80AFE9-0E5B-C0BD-3EE5-95C38F0EE218}"/>
          </ac:spMkLst>
        </pc:spChg>
      </pc:sldChg>
    </pc:docChg>
  </pc:docChgLst>
  <pc:docChgLst>
    <pc:chgData name="Erin Doyle" userId="S::edoyle@aom.org::bfa7b37c-d583-426e-be88-1f81b037aabf" providerId="AD" clId="Web-{DC306D60-62DA-521A-29F9-75AB20ED1763}"/>
    <pc:docChg chg="modSld modMainMaster">
      <pc:chgData name="Erin Doyle" userId="S::edoyle@aom.org::bfa7b37c-d583-426e-be88-1f81b037aabf" providerId="AD" clId="Web-{DC306D60-62DA-521A-29F9-75AB20ED1763}" dt="2026-05-21T14:53:42.330" v="20"/>
      <pc:docMkLst>
        <pc:docMk/>
      </pc:docMkLst>
      <pc:sldChg chg="modTransition">
        <pc:chgData name="Erin Doyle" userId="S::edoyle@aom.org::bfa7b37c-d583-426e-be88-1f81b037aabf" providerId="AD" clId="Web-{DC306D60-62DA-521A-29F9-75AB20ED1763}" dt="2026-05-21T14:53:30.470" v="18"/>
        <pc:sldMkLst>
          <pc:docMk/>
          <pc:sldMk cId="0" sldId="256"/>
        </pc:sldMkLst>
      </pc:sldChg>
      <pc:sldChg chg="modTransition">
        <pc:chgData name="Erin Doyle" userId="S::edoyle@aom.org::bfa7b37c-d583-426e-be88-1f81b037aabf" providerId="AD" clId="Web-{DC306D60-62DA-521A-29F9-75AB20ED1763}" dt="2026-05-21T14:53:30.470" v="18"/>
        <pc:sldMkLst>
          <pc:docMk/>
          <pc:sldMk cId="0" sldId="258"/>
        </pc:sldMkLst>
      </pc:sldChg>
      <pc:sldChg chg="modTransition">
        <pc:chgData name="Erin Doyle" userId="S::edoyle@aom.org::bfa7b37c-d583-426e-be88-1f81b037aabf" providerId="AD" clId="Web-{DC306D60-62DA-521A-29F9-75AB20ED1763}" dt="2026-05-21T14:53:30.470" v="18"/>
        <pc:sldMkLst>
          <pc:docMk/>
          <pc:sldMk cId="0" sldId="259"/>
        </pc:sldMkLst>
      </pc:sldChg>
      <pc:sldChg chg="modTransition">
        <pc:chgData name="Erin Doyle" userId="S::edoyle@aom.org::bfa7b37c-d583-426e-be88-1f81b037aabf" providerId="AD" clId="Web-{DC306D60-62DA-521A-29F9-75AB20ED1763}" dt="2026-05-21T14:53:30.470" v="18"/>
        <pc:sldMkLst>
          <pc:docMk/>
          <pc:sldMk cId="0" sldId="260"/>
        </pc:sldMkLst>
      </pc:sldChg>
      <pc:sldChg chg="modTransition">
        <pc:chgData name="Erin Doyle" userId="S::edoyle@aom.org::bfa7b37c-d583-426e-be88-1f81b037aabf" providerId="AD" clId="Web-{DC306D60-62DA-521A-29F9-75AB20ED1763}" dt="2026-05-21T14:53:42.330" v="20"/>
        <pc:sldMkLst>
          <pc:docMk/>
          <pc:sldMk cId="0" sldId="262"/>
        </pc:sldMkLst>
      </pc:sldChg>
      <pc:sldChg chg="modTransition">
        <pc:chgData name="Erin Doyle" userId="S::edoyle@aom.org::bfa7b37c-d583-426e-be88-1f81b037aabf" providerId="AD" clId="Web-{DC306D60-62DA-521A-29F9-75AB20ED1763}" dt="2026-05-21T14:53:30.470" v="18"/>
        <pc:sldMkLst>
          <pc:docMk/>
          <pc:sldMk cId="0" sldId="264"/>
        </pc:sldMkLst>
      </pc:sldChg>
      <pc:sldChg chg="modTransition">
        <pc:chgData name="Erin Doyle" userId="S::edoyle@aom.org::bfa7b37c-d583-426e-be88-1f81b037aabf" providerId="AD" clId="Web-{DC306D60-62DA-521A-29F9-75AB20ED1763}" dt="2026-05-21T14:53:30.470" v="18"/>
        <pc:sldMkLst>
          <pc:docMk/>
          <pc:sldMk cId="0" sldId="265"/>
        </pc:sldMkLst>
      </pc:sldChg>
      <pc:sldChg chg="modTransition">
        <pc:chgData name="Erin Doyle" userId="S::edoyle@aom.org::bfa7b37c-d583-426e-be88-1f81b037aabf" providerId="AD" clId="Web-{DC306D60-62DA-521A-29F9-75AB20ED1763}" dt="2026-05-21T14:53:30.470" v="18"/>
        <pc:sldMkLst>
          <pc:docMk/>
          <pc:sldMk cId="0" sldId="269"/>
        </pc:sldMkLst>
      </pc:sldChg>
      <pc:sldChg chg="modTransition">
        <pc:chgData name="Erin Doyle" userId="S::edoyle@aom.org::bfa7b37c-d583-426e-be88-1f81b037aabf" providerId="AD" clId="Web-{DC306D60-62DA-521A-29F9-75AB20ED1763}" dt="2026-05-21T14:53:30.470" v="18"/>
        <pc:sldMkLst>
          <pc:docMk/>
          <pc:sldMk cId="0" sldId="272"/>
        </pc:sldMkLst>
      </pc:sldChg>
      <pc:sldChg chg="modTransition">
        <pc:chgData name="Erin Doyle" userId="S::edoyle@aom.org::bfa7b37c-d583-426e-be88-1f81b037aabf" providerId="AD" clId="Web-{DC306D60-62DA-521A-29F9-75AB20ED1763}" dt="2026-05-21T14:53:30.470" v="18"/>
        <pc:sldMkLst>
          <pc:docMk/>
          <pc:sldMk cId="0" sldId="280"/>
        </pc:sldMkLst>
      </pc:sldChg>
      <pc:sldChg chg="modTransition">
        <pc:chgData name="Erin Doyle" userId="S::edoyle@aom.org::bfa7b37c-d583-426e-be88-1f81b037aabf" providerId="AD" clId="Web-{DC306D60-62DA-521A-29F9-75AB20ED1763}" dt="2026-05-21T14:53:30.470" v="18"/>
        <pc:sldMkLst>
          <pc:docMk/>
          <pc:sldMk cId="112630071" sldId="301"/>
        </pc:sldMkLst>
      </pc:sldChg>
      <pc:sldChg chg="modTransition">
        <pc:chgData name="Erin Doyle" userId="S::edoyle@aom.org::bfa7b37c-d583-426e-be88-1f81b037aabf" providerId="AD" clId="Web-{DC306D60-62DA-521A-29F9-75AB20ED1763}" dt="2026-05-21T14:53:30.470" v="18"/>
        <pc:sldMkLst>
          <pc:docMk/>
          <pc:sldMk cId="1955789154" sldId="302"/>
        </pc:sldMkLst>
      </pc:sldChg>
      <pc:sldChg chg="modTransition">
        <pc:chgData name="Erin Doyle" userId="S::edoyle@aom.org::bfa7b37c-d583-426e-be88-1f81b037aabf" providerId="AD" clId="Web-{DC306D60-62DA-521A-29F9-75AB20ED1763}" dt="2026-05-21T14:53:30.470" v="18"/>
        <pc:sldMkLst>
          <pc:docMk/>
          <pc:sldMk cId="2680157752" sldId="304"/>
        </pc:sldMkLst>
      </pc:sldChg>
      <pc:sldChg chg="modTransition">
        <pc:chgData name="Erin Doyle" userId="S::edoyle@aom.org::bfa7b37c-d583-426e-be88-1f81b037aabf" providerId="AD" clId="Web-{DC306D60-62DA-521A-29F9-75AB20ED1763}" dt="2026-05-21T14:53:30.470" v="18"/>
        <pc:sldMkLst>
          <pc:docMk/>
          <pc:sldMk cId="1401459871" sldId="305"/>
        </pc:sldMkLst>
      </pc:sldChg>
      <pc:sldChg chg="modTransition">
        <pc:chgData name="Erin Doyle" userId="S::edoyle@aom.org::bfa7b37c-d583-426e-be88-1f81b037aabf" providerId="AD" clId="Web-{DC306D60-62DA-521A-29F9-75AB20ED1763}" dt="2026-05-21T14:53:30.470" v="18"/>
        <pc:sldMkLst>
          <pc:docMk/>
          <pc:sldMk cId="3229700116" sldId="308"/>
        </pc:sldMkLst>
      </pc:sldChg>
      <pc:sldChg chg="modTransition">
        <pc:chgData name="Erin Doyle" userId="S::edoyle@aom.org::bfa7b37c-d583-426e-be88-1f81b037aabf" providerId="AD" clId="Web-{DC306D60-62DA-521A-29F9-75AB20ED1763}" dt="2026-05-21T14:53:30.470" v="18"/>
        <pc:sldMkLst>
          <pc:docMk/>
          <pc:sldMk cId="1176009850" sldId="309"/>
        </pc:sldMkLst>
      </pc:sldChg>
      <pc:sldChg chg="modTransition">
        <pc:chgData name="Erin Doyle" userId="S::edoyle@aom.org::bfa7b37c-d583-426e-be88-1f81b037aabf" providerId="AD" clId="Web-{DC306D60-62DA-521A-29F9-75AB20ED1763}" dt="2026-05-21T14:53:30.470" v="18"/>
        <pc:sldMkLst>
          <pc:docMk/>
          <pc:sldMk cId="1474641981" sldId="310"/>
        </pc:sldMkLst>
      </pc:sldChg>
      <pc:sldChg chg="modTransition">
        <pc:chgData name="Erin Doyle" userId="S::edoyle@aom.org::bfa7b37c-d583-426e-be88-1f81b037aabf" providerId="AD" clId="Web-{DC306D60-62DA-521A-29F9-75AB20ED1763}" dt="2026-05-21T14:53:30.470" v="18"/>
        <pc:sldMkLst>
          <pc:docMk/>
          <pc:sldMk cId="4079428586" sldId="311"/>
        </pc:sldMkLst>
      </pc:sldChg>
      <pc:sldChg chg="modTransition">
        <pc:chgData name="Erin Doyle" userId="S::edoyle@aom.org::bfa7b37c-d583-426e-be88-1f81b037aabf" providerId="AD" clId="Web-{DC306D60-62DA-521A-29F9-75AB20ED1763}" dt="2026-05-21T14:53:30.470" v="18"/>
        <pc:sldMkLst>
          <pc:docMk/>
          <pc:sldMk cId="4138693500" sldId="312"/>
        </pc:sldMkLst>
      </pc:sldChg>
      <pc:sldChg chg="modTransition">
        <pc:chgData name="Erin Doyle" userId="S::edoyle@aom.org::bfa7b37c-d583-426e-be88-1f81b037aabf" providerId="AD" clId="Web-{DC306D60-62DA-521A-29F9-75AB20ED1763}" dt="2026-05-21T14:53:30.470" v="18"/>
        <pc:sldMkLst>
          <pc:docMk/>
          <pc:sldMk cId="2956994151" sldId="313"/>
        </pc:sldMkLst>
      </pc:sldChg>
      <pc:sldChg chg="modTransition">
        <pc:chgData name="Erin Doyle" userId="S::edoyle@aom.org::bfa7b37c-d583-426e-be88-1f81b037aabf" providerId="AD" clId="Web-{DC306D60-62DA-521A-29F9-75AB20ED1763}" dt="2026-05-21T14:53:30.470" v="18"/>
        <pc:sldMkLst>
          <pc:docMk/>
          <pc:sldMk cId="3945217725" sldId="314"/>
        </pc:sldMkLst>
      </pc:sldChg>
      <pc:sldChg chg="modTransition">
        <pc:chgData name="Erin Doyle" userId="S::edoyle@aom.org::bfa7b37c-d583-426e-be88-1f81b037aabf" providerId="AD" clId="Web-{DC306D60-62DA-521A-29F9-75AB20ED1763}" dt="2026-05-21T14:53:30.470" v="18"/>
        <pc:sldMkLst>
          <pc:docMk/>
          <pc:sldMk cId="2314404035" sldId="315"/>
        </pc:sldMkLst>
      </pc:sldChg>
      <pc:sldMasterChg chg="modTransition modSldLayout">
        <pc:chgData name="Erin Doyle" userId="S::edoyle@aom.org::bfa7b37c-d583-426e-be88-1f81b037aabf" providerId="AD" clId="Web-{DC306D60-62DA-521A-29F9-75AB20ED1763}" dt="2026-05-21T14:53:30.470" v="18"/>
        <pc:sldMasterMkLst>
          <pc:docMk/>
          <pc:sldMasterMk cId="2776401229" sldId="2147483696"/>
        </pc:sldMasterMkLst>
        <pc:sldLayoutChg chg="modTransition">
          <pc:chgData name="Erin Doyle" userId="S::edoyle@aom.org::bfa7b37c-d583-426e-be88-1f81b037aabf" providerId="AD" clId="Web-{DC306D60-62DA-521A-29F9-75AB20ED1763}" dt="2026-05-21T14:53:30.470" v="18"/>
          <pc:sldLayoutMkLst>
            <pc:docMk/>
            <pc:sldMasterMk cId="2776401229" sldId="2147483696"/>
            <pc:sldLayoutMk cId="135736946" sldId="2147483697"/>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1513706803" sldId="2147483698"/>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1531560638" sldId="2147483699"/>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4009821440" sldId="2147483700"/>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1670227058" sldId="2147483701"/>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4012470342" sldId="2147483702"/>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2386694644" sldId="2147483703"/>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2450917753" sldId="2147483704"/>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300038328" sldId="2147483705"/>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637536829" sldId="2147483706"/>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1417546407" sldId="2147483707"/>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534815629" sldId="2147483708"/>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2797936635" sldId="2147483709"/>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1790310180" sldId="2147483710"/>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1010258646" sldId="2147483711"/>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2909146831" sldId="2147483712"/>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2072222274" sldId="2147483713"/>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132310705" sldId="2147483714"/>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1020343614" sldId="2147483715"/>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3026580170" sldId="2147483716"/>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3021918610" sldId="2147483757"/>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2316719121" sldId="2147483758"/>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59842713" sldId="2147483759"/>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2589271254" sldId="2147483760"/>
          </pc:sldLayoutMkLst>
        </pc:sldLayoutChg>
        <pc:sldLayoutChg chg="modTransition">
          <pc:chgData name="Erin Doyle" userId="S::edoyle@aom.org::bfa7b37c-d583-426e-be88-1f81b037aabf" providerId="AD" clId="Web-{DC306D60-62DA-521A-29F9-75AB20ED1763}" dt="2026-05-21T14:53:30.470" v="18"/>
          <pc:sldLayoutMkLst>
            <pc:docMk/>
            <pc:sldMasterMk cId="2776401229" sldId="2147483696"/>
            <pc:sldLayoutMk cId="3637648312" sldId="2147483788"/>
          </pc:sldLayoutMkLst>
        </pc:sldLayoutChg>
      </pc:sldMasterChg>
      <pc:sldMasterChg chg="modTransition modSldLayout">
        <pc:chgData name="Erin Doyle" userId="S::edoyle@aom.org::bfa7b37c-d583-426e-be88-1f81b037aabf" providerId="AD" clId="Web-{DC306D60-62DA-521A-29F9-75AB20ED1763}" dt="2026-05-21T14:53:30.470" v="18"/>
        <pc:sldMasterMkLst>
          <pc:docMk/>
          <pc:sldMasterMk cId="1676951820" sldId="2147483761"/>
        </pc:sldMasterMkLst>
        <pc:sldLayoutChg chg="modTransition">
          <pc:chgData name="Erin Doyle" userId="S::edoyle@aom.org::bfa7b37c-d583-426e-be88-1f81b037aabf" providerId="AD" clId="Web-{DC306D60-62DA-521A-29F9-75AB20ED1763}" dt="2026-05-21T14:53:30.470" v="18"/>
          <pc:sldLayoutMkLst>
            <pc:docMk/>
            <pc:sldMasterMk cId="1676951820" sldId="2147483761"/>
            <pc:sldLayoutMk cId="1134657323" sldId="2147483762"/>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2959190313" sldId="2147483763"/>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2609856770" sldId="2147483764"/>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3041075447" sldId="2147483765"/>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3206738543" sldId="2147483766"/>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1999881298" sldId="2147483767"/>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1013265687" sldId="2147483768"/>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4063030141" sldId="2147483769"/>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2612022271" sldId="2147483770"/>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3156506385" sldId="2147483771"/>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2471963689" sldId="2147483772"/>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2038876511" sldId="2147483773"/>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1723294727" sldId="2147483774"/>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1796878847" sldId="2147483776"/>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710106393" sldId="2147483777"/>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4112005069" sldId="2147483778"/>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4203996477" sldId="2147483779"/>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3529406292" sldId="2147483780"/>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3577500564" sldId="2147483781"/>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1118899444" sldId="2147483782"/>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2369632407" sldId="2147483783"/>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2014350703" sldId="2147483784"/>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3066810612" sldId="2147483785"/>
          </pc:sldLayoutMkLst>
        </pc:sldLayoutChg>
        <pc:sldLayoutChg chg="modTransition">
          <pc:chgData name="Erin Doyle" userId="S::edoyle@aom.org::bfa7b37c-d583-426e-be88-1f81b037aabf" providerId="AD" clId="Web-{DC306D60-62DA-521A-29F9-75AB20ED1763}" dt="2026-05-21T14:53:30.470" v="18"/>
          <pc:sldLayoutMkLst>
            <pc:docMk/>
            <pc:sldMasterMk cId="1676951820" sldId="2147483761"/>
            <pc:sldLayoutMk cId="245634494" sldId="2147483787"/>
          </pc:sldLayoutMkLst>
        </pc:sldLayoutChg>
      </pc:sldMasterChg>
    </pc:docChg>
  </pc:docChgLst>
  <pc:docChgLst>
    <pc:chgData name="Erin Doyle" userId="bfa7b37c-d583-426e-be88-1f81b037aabf" providerId="ADAL" clId="{7DCA39D0-3516-4DA2-933C-358C72AB6EAB}"/>
    <pc:docChg chg="custSel addSld modSld sldOrd modSection">
      <pc:chgData name="Erin Doyle" userId="bfa7b37c-d583-426e-be88-1f81b037aabf" providerId="ADAL" clId="{7DCA39D0-3516-4DA2-933C-358C72AB6EAB}" dt="2026-05-19T19:59:56.712" v="50" actId="1076"/>
      <pc:docMkLst>
        <pc:docMk/>
      </pc:docMkLst>
      <pc:sldChg chg="modTransition">
        <pc:chgData name="Erin Doyle" userId="bfa7b37c-d583-426e-be88-1f81b037aabf" providerId="ADAL" clId="{7DCA39D0-3516-4DA2-933C-358C72AB6EAB}" dt="2026-05-19T19:57:55.659" v="8"/>
        <pc:sldMkLst>
          <pc:docMk/>
          <pc:sldMk cId="0" sldId="256"/>
        </pc:sldMkLst>
      </pc:sldChg>
      <pc:sldChg chg="modTransition">
        <pc:chgData name="Erin Doyle" userId="bfa7b37c-d583-426e-be88-1f81b037aabf" providerId="ADAL" clId="{7DCA39D0-3516-4DA2-933C-358C72AB6EAB}" dt="2026-05-19T19:57:55.659" v="8"/>
        <pc:sldMkLst>
          <pc:docMk/>
          <pc:sldMk cId="0" sldId="258"/>
        </pc:sldMkLst>
      </pc:sldChg>
      <pc:sldChg chg="modTransition">
        <pc:chgData name="Erin Doyle" userId="bfa7b37c-d583-426e-be88-1f81b037aabf" providerId="ADAL" clId="{7DCA39D0-3516-4DA2-933C-358C72AB6EAB}" dt="2026-05-19T19:57:55.659" v="8"/>
        <pc:sldMkLst>
          <pc:docMk/>
          <pc:sldMk cId="0" sldId="259"/>
        </pc:sldMkLst>
      </pc:sldChg>
      <pc:sldChg chg="modTransition">
        <pc:chgData name="Erin Doyle" userId="bfa7b37c-d583-426e-be88-1f81b037aabf" providerId="ADAL" clId="{7DCA39D0-3516-4DA2-933C-358C72AB6EAB}" dt="2026-05-19T19:57:55.659" v="8"/>
        <pc:sldMkLst>
          <pc:docMk/>
          <pc:sldMk cId="0" sldId="260"/>
        </pc:sldMkLst>
      </pc:sldChg>
      <pc:sldChg chg="modSp mod modTransition">
        <pc:chgData name="Erin Doyle" userId="bfa7b37c-d583-426e-be88-1f81b037aabf" providerId="ADAL" clId="{7DCA39D0-3516-4DA2-933C-358C72AB6EAB}" dt="2026-05-19T19:57:55.659" v="8"/>
        <pc:sldMkLst>
          <pc:docMk/>
          <pc:sldMk cId="0" sldId="262"/>
        </pc:sldMkLst>
        <pc:spChg chg="mod">
          <ac:chgData name="Erin Doyle" userId="bfa7b37c-d583-426e-be88-1f81b037aabf" providerId="ADAL" clId="{7DCA39D0-3516-4DA2-933C-358C72AB6EAB}" dt="2026-05-19T18:34:57.825" v="5" actId="404"/>
          <ac:spMkLst>
            <pc:docMk/>
            <pc:sldMk cId="0" sldId="262"/>
            <ac:spMk id="13" creationId="{877F8481-3D7A-B6B7-47EE-C4645BE4E7F4}"/>
          </ac:spMkLst>
        </pc:spChg>
      </pc:sldChg>
      <pc:sldChg chg="modSp mod modTransition">
        <pc:chgData name="Erin Doyle" userId="bfa7b37c-d583-426e-be88-1f81b037aabf" providerId="ADAL" clId="{7DCA39D0-3516-4DA2-933C-358C72AB6EAB}" dt="2026-05-19T19:57:55.659" v="8"/>
        <pc:sldMkLst>
          <pc:docMk/>
          <pc:sldMk cId="0" sldId="264"/>
        </pc:sldMkLst>
        <pc:spChg chg="mod">
          <ac:chgData name="Erin Doyle" userId="bfa7b37c-d583-426e-be88-1f81b037aabf" providerId="ADAL" clId="{7DCA39D0-3516-4DA2-933C-358C72AB6EAB}" dt="2026-05-19T18:35:06.074" v="7" actId="5793"/>
          <ac:spMkLst>
            <pc:docMk/>
            <pc:sldMk cId="0" sldId="264"/>
            <ac:spMk id="9" creationId="{15C1CA68-9D44-9309-A0A7-1962F3196BBC}"/>
          </ac:spMkLst>
        </pc:spChg>
      </pc:sldChg>
      <pc:sldChg chg="modTransition">
        <pc:chgData name="Erin Doyle" userId="bfa7b37c-d583-426e-be88-1f81b037aabf" providerId="ADAL" clId="{7DCA39D0-3516-4DA2-933C-358C72AB6EAB}" dt="2026-05-19T19:57:55.659" v="8"/>
        <pc:sldMkLst>
          <pc:docMk/>
          <pc:sldMk cId="0" sldId="265"/>
        </pc:sldMkLst>
      </pc:sldChg>
      <pc:sldChg chg="modTransition">
        <pc:chgData name="Erin Doyle" userId="bfa7b37c-d583-426e-be88-1f81b037aabf" providerId="ADAL" clId="{7DCA39D0-3516-4DA2-933C-358C72AB6EAB}" dt="2026-05-19T19:57:55.659" v="8"/>
        <pc:sldMkLst>
          <pc:docMk/>
          <pc:sldMk cId="0" sldId="269"/>
        </pc:sldMkLst>
      </pc:sldChg>
      <pc:sldChg chg="modTransition">
        <pc:chgData name="Erin Doyle" userId="bfa7b37c-d583-426e-be88-1f81b037aabf" providerId="ADAL" clId="{7DCA39D0-3516-4DA2-933C-358C72AB6EAB}" dt="2026-05-19T19:57:55.659" v="8"/>
        <pc:sldMkLst>
          <pc:docMk/>
          <pc:sldMk cId="0" sldId="272"/>
        </pc:sldMkLst>
      </pc:sldChg>
      <pc:sldChg chg="modTransition">
        <pc:chgData name="Erin Doyle" userId="bfa7b37c-d583-426e-be88-1f81b037aabf" providerId="ADAL" clId="{7DCA39D0-3516-4DA2-933C-358C72AB6EAB}" dt="2026-05-19T19:57:55.659" v="8"/>
        <pc:sldMkLst>
          <pc:docMk/>
          <pc:sldMk cId="0" sldId="280"/>
        </pc:sldMkLst>
      </pc:sldChg>
      <pc:sldChg chg="modTransition">
        <pc:chgData name="Erin Doyle" userId="bfa7b37c-d583-426e-be88-1f81b037aabf" providerId="ADAL" clId="{7DCA39D0-3516-4DA2-933C-358C72AB6EAB}" dt="2026-05-19T19:57:55.659" v="8"/>
        <pc:sldMkLst>
          <pc:docMk/>
          <pc:sldMk cId="112630071" sldId="301"/>
        </pc:sldMkLst>
      </pc:sldChg>
      <pc:sldChg chg="modTransition">
        <pc:chgData name="Erin Doyle" userId="bfa7b37c-d583-426e-be88-1f81b037aabf" providerId="ADAL" clId="{7DCA39D0-3516-4DA2-933C-358C72AB6EAB}" dt="2026-05-19T19:57:55.659" v="8"/>
        <pc:sldMkLst>
          <pc:docMk/>
          <pc:sldMk cId="1955789154" sldId="302"/>
        </pc:sldMkLst>
      </pc:sldChg>
      <pc:sldChg chg="modTransition">
        <pc:chgData name="Erin Doyle" userId="bfa7b37c-d583-426e-be88-1f81b037aabf" providerId="ADAL" clId="{7DCA39D0-3516-4DA2-933C-358C72AB6EAB}" dt="2026-05-19T19:57:55.659" v="8"/>
        <pc:sldMkLst>
          <pc:docMk/>
          <pc:sldMk cId="2680157752" sldId="304"/>
        </pc:sldMkLst>
      </pc:sldChg>
      <pc:sldChg chg="modSp mod modTransition">
        <pc:chgData name="Erin Doyle" userId="bfa7b37c-d583-426e-be88-1f81b037aabf" providerId="ADAL" clId="{7DCA39D0-3516-4DA2-933C-358C72AB6EAB}" dt="2026-05-19T19:57:55.659" v="8"/>
        <pc:sldMkLst>
          <pc:docMk/>
          <pc:sldMk cId="1401459871" sldId="305"/>
        </pc:sldMkLst>
        <pc:spChg chg="mod">
          <ac:chgData name="Erin Doyle" userId="bfa7b37c-d583-426e-be88-1f81b037aabf" providerId="ADAL" clId="{7DCA39D0-3516-4DA2-933C-358C72AB6EAB}" dt="2026-05-19T15:56:10.393" v="0" actId="20577"/>
          <ac:spMkLst>
            <pc:docMk/>
            <pc:sldMk cId="1401459871" sldId="305"/>
            <ac:spMk id="3" creationId="{4B80AFE9-0E5B-C0BD-3EE5-95C38F0EE218}"/>
          </ac:spMkLst>
        </pc:spChg>
      </pc:sldChg>
      <pc:sldChg chg="modTransition">
        <pc:chgData name="Erin Doyle" userId="bfa7b37c-d583-426e-be88-1f81b037aabf" providerId="ADAL" clId="{7DCA39D0-3516-4DA2-933C-358C72AB6EAB}" dt="2026-05-19T19:57:55.659" v="8"/>
        <pc:sldMkLst>
          <pc:docMk/>
          <pc:sldMk cId="3229700116" sldId="308"/>
        </pc:sldMkLst>
      </pc:sldChg>
      <pc:sldChg chg="modTransition">
        <pc:chgData name="Erin Doyle" userId="bfa7b37c-d583-426e-be88-1f81b037aabf" providerId="ADAL" clId="{7DCA39D0-3516-4DA2-933C-358C72AB6EAB}" dt="2026-05-19T19:57:55.659" v="8"/>
        <pc:sldMkLst>
          <pc:docMk/>
          <pc:sldMk cId="1176009850" sldId="309"/>
        </pc:sldMkLst>
      </pc:sldChg>
      <pc:sldChg chg="modTransition">
        <pc:chgData name="Erin Doyle" userId="bfa7b37c-d583-426e-be88-1f81b037aabf" providerId="ADAL" clId="{7DCA39D0-3516-4DA2-933C-358C72AB6EAB}" dt="2026-05-19T19:57:55.659" v="8"/>
        <pc:sldMkLst>
          <pc:docMk/>
          <pc:sldMk cId="1474641981" sldId="310"/>
        </pc:sldMkLst>
      </pc:sldChg>
      <pc:sldChg chg="modTransition">
        <pc:chgData name="Erin Doyle" userId="bfa7b37c-d583-426e-be88-1f81b037aabf" providerId="ADAL" clId="{7DCA39D0-3516-4DA2-933C-358C72AB6EAB}" dt="2026-05-19T19:57:55.659" v="8"/>
        <pc:sldMkLst>
          <pc:docMk/>
          <pc:sldMk cId="4079428586" sldId="311"/>
        </pc:sldMkLst>
      </pc:sldChg>
      <pc:sldChg chg="modTransition">
        <pc:chgData name="Erin Doyle" userId="bfa7b37c-d583-426e-be88-1f81b037aabf" providerId="ADAL" clId="{7DCA39D0-3516-4DA2-933C-358C72AB6EAB}" dt="2026-05-19T19:57:55.659" v="8"/>
        <pc:sldMkLst>
          <pc:docMk/>
          <pc:sldMk cId="4138693500" sldId="312"/>
        </pc:sldMkLst>
      </pc:sldChg>
      <pc:sldChg chg="modTransition">
        <pc:chgData name="Erin Doyle" userId="bfa7b37c-d583-426e-be88-1f81b037aabf" providerId="ADAL" clId="{7DCA39D0-3516-4DA2-933C-358C72AB6EAB}" dt="2026-05-19T19:57:55.659" v="8"/>
        <pc:sldMkLst>
          <pc:docMk/>
          <pc:sldMk cId="2956994151" sldId="313"/>
        </pc:sldMkLst>
      </pc:sldChg>
      <pc:sldChg chg="modTransition">
        <pc:chgData name="Erin Doyle" userId="bfa7b37c-d583-426e-be88-1f81b037aabf" providerId="ADAL" clId="{7DCA39D0-3516-4DA2-933C-358C72AB6EAB}" dt="2026-05-19T19:57:55.659" v="8"/>
        <pc:sldMkLst>
          <pc:docMk/>
          <pc:sldMk cId="3945217725" sldId="314"/>
        </pc:sldMkLst>
      </pc:sldChg>
      <pc:sldChg chg="addSp delSp modSp new mod ord modClrScheme chgLayout">
        <pc:chgData name="Erin Doyle" userId="bfa7b37c-d583-426e-be88-1f81b037aabf" providerId="ADAL" clId="{7DCA39D0-3516-4DA2-933C-358C72AB6EAB}" dt="2026-05-19T19:59:56.712" v="50" actId="1076"/>
        <pc:sldMkLst>
          <pc:docMk/>
          <pc:sldMk cId="2314404035" sldId="315"/>
        </pc:sldMkLst>
        <pc:spChg chg="add mod ord">
          <ac:chgData name="Erin Doyle" userId="bfa7b37c-d583-426e-be88-1f81b037aabf" providerId="ADAL" clId="{7DCA39D0-3516-4DA2-933C-358C72AB6EAB}" dt="2026-05-19T19:59:13.971" v="23" actId="20577"/>
          <ac:spMkLst>
            <pc:docMk/>
            <pc:sldMk cId="2314404035" sldId="315"/>
            <ac:spMk id="4" creationId="{257B12E4-99B6-3C5D-6A07-76B9A1B1086C}"/>
          </ac:spMkLst>
        </pc:spChg>
        <pc:spChg chg="add mod ord">
          <ac:chgData name="Erin Doyle" userId="bfa7b37c-d583-426e-be88-1f81b037aabf" providerId="ADAL" clId="{7DCA39D0-3516-4DA2-933C-358C72AB6EAB}" dt="2026-05-19T19:59:56.712" v="50" actId="1076"/>
          <ac:spMkLst>
            <pc:docMk/>
            <pc:sldMk cId="2314404035" sldId="315"/>
            <ac:spMk id="5" creationId="{C629C38A-F9AB-51FB-5204-F15595F6FF1F}"/>
          </ac:spMkLst>
        </pc:spChg>
        <pc:picChg chg="add mod">
          <ac:chgData name="Erin Doyle" userId="bfa7b37c-d583-426e-be88-1f81b037aabf" providerId="ADAL" clId="{7DCA39D0-3516-4DA2-933C-358C72AB6EAB}" dt="2026-05-19T19:59:31.850" v="47" actId="1076"/>
          <ac:picMkLst>
            <pc:docMk/>
            <pc:sldMk cId="2314404035" sldId="315"/>
            <ac:picMk id="6" creationId="{59F04C54-2BB9-0342-4851-FB011DDE6CF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572090-69CC-2A58-A372-9725B51CAF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9F11F79-8A3C-78AF-25A6-1196BE0E2B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29ACC6-7CC5-4E5A-8F27-3F2730B6A4DF}" type="datetimeFigureOut">
              <a:rPr lang="en-US" smtClean="0"/>
              <a:t>5/21/2026</a:t>
            </a:fld>
            <a:endParaRPr lang="en-US"/>
          </a:p>
        </p:txBody>
      </p:sp>
      <p:sp>
        <p:nvSpPr>
          <p:cNvPr id="4" name="Footer Placeholder 3">
            <a:extLst>
              <a:ext uri="{FF2B5EF4-FFF2-40B4-BE49-F238E27FC236}">
                <a16:creationId xmlns:a16="http://schemas.microsoft.com/office/drawing/2014/main" id="{674F8667-9171-7A25-4825-6334613AA4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60FE4AA-9B7E-ED79-3C8C-3158AAB6F3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B501CF-C12A-42DC-858A-F27FDB014C8E}" type="slidenum">
              <a:rPr lang="en-US" smtClean="0"/>
              <a:t>‹#›</a:t>
            </a:fld>
            <a:endParaRPr lang="en-US"/>
          </a:p>
        </p:txBody>
      </p:sp>
    </p:spTree>
    <p:extLst>
      <p:ext uri="{BB962C8B-B14F-4D97-AF65-F5344CB8AC3E}">
        <p14:creationId xmlns:p14="http://schemas.microsoft.com/office/powerpoint/2010/main" val="3804265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1B1EE5-9C58-4744-A7DC-D4BD365BC891}" type="datetimeFigureOut">
              <a:rPr lang="en-US" smtClean="0"/>
              <a:t>5/21/2026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730BF5-50CB-4196-9BF4-53114E3717FD}" type="slidenum">
              <a:rPr lang="en-US" smtClean="0"/>
              <a:t>‹#›</a:t>
            </a:fld>
            <a:endParaRPr lang="en-US"/>
          </a:p>
        </p:txBody>
      </p:sp>
    </p:spTree>
    <p:extLst>
      <p:ext uri="{BB962C8B-B14F-4D97-AF65-F5344CB8AC3E}">
        <p14:creationId xmlns:p14="http://schemas.microsoft.com/office/powerpoint/2010/main" val="1426855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30BF5-50CB-4196-9BF4-53114E3717FD}" type="slidenum">
              <a:rPr lang="en-US" smtClean="0"/>
              <a:t>20</a:t>
            </a:fld>
            <a:endParaRPr lang="en-US"/>
          </a:p>
        </p:txBody>
      </p:sp>
    </p:spTree>
    <p:extLst>
      <p:ext uri="{BB962C8B-B14F-4D97-AF65-F5344CB8AC3E}">
        <p14:creationId xmlns:p14="http://schemas.microsoft.com/office/powerpoint/2010/main" val="1701039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6BBF-4071-4B3F-4CA8-462AC4C5B42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1B8BD37B-7A6E-7FD0-BED8-39BAF1FC97CB}"/>
              </a:ext>
            </a:extLst>
          </p:cNvPr>
          <p:cNvSpPr>
            <a:spLocks noGrp="1"/>
          </p:cNvSpPr>
          <p:nvPr>
            <p:ph type="subTitle" idx="1"/>
          </p:nvPr>
        </p:nvSpPr>
        <p:spPr>
          <a:xfrm>
            <a:off x="2286000" y="5403057"/>
            <a:ext cx="13716000" cy="2483643"/>
          </a:xfrm>
        </p:spPr>
        <p:txBody>
          <a:bodyPr/>
          <a:lstStyle>
            <a:lvl1pPr marL="0" indent="0" algn="ctr">
              <a:buNone/>
              <a:defRPr sz="3600">
                <a:latin typeface="+mj-lt"/>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Tree>
    <p:extLst>
      <p:ext uri="{BB962C8B-B14F-4D97-AF65-F5344CB8AC3E}">
        <p14:creationId xmlns:p14="http://schemas.microsoft.com/office/powerpoint/2010/main" val="135736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Left title">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C6C008D-1D7D-CDAC-570E-8FD3E9E5146F}"/>
              </a:ext>
            </a:extLst>
          </p:cNvPr>
          <p:cNvSpPr>
            <a:spLocks noGrp="1"/>
          </p:cNvSpPr>
          <p:nvPr>
            <p:ph type="title"/>
          </p:nvPr>
        </p:nvSpPr>
        <p:spPr>
          <a:xfrm>
            <a:off x="1032234" y="2495267"/>
            <a:ext cx="7409466" cy="3660020"/>
          </a:xfrm>
        </p:spPr>
        <p:txBody>
          <a:bodyPr>
            <a:noAutofit/>
          </a:bodyPr>
          <a:lstStyle>
            <a:lvl1pPr algn="l">
              <a:defRPr sz="8100">
                <a:solidFill>
                  <a:schemeClr val="accent3"/>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1761FB15-E6D5-E419-F8DE-52BB918BA960}"/>
              </a:ext>
            </a:extLst>
          </p:cNvPr>
          <p:cNvSpPr>
            <a:spLocks noGrp="1"/>
          </p:cNvSpPr>
          <p:nvPr>
            <p:ph type="body" sz="quarter" idx="10" hasCustomPrompt="1"/>
          </p:nvPr>
        </p:nvSpPr>
        <p:spPr>
          <a:xfrm>
            <a:off x="1032235" y="6376980"/>
            <a:ext cx="5288756" cy="928688"/>
          </a:xfrm>
        </p:spPr>
        <p:txBody>
          <a:bodyPr/>
          <a:lstStyle>
            <a:lvl1pPr algn="l">
              <a:buNone/>
              <a:defRPr>
                <a:solidFill>
                  <a:schemeClr val="accent3"/>
                </a:solidFill>
                <a:latin typeface="+mj-lt"/>
              </a:defRPr>
            </a:lvl1pPr>
          </a:lstStyle>
          <a:p>
            <a:pPr lvl="0"/>
            <a:r>
              <a:rPr lang="en-US" dirty="0"/>
              <a:t>Subtitle</a:t>
            </a:r>
          </a:p>
        </p:txBody>
      </p:sp>
    </p:spTree>
    <p:extLst>
      <p:ext uri="{BB962C8B-B14F-4D97-AF65-F5344CB8AC3E}">
        <p14:creationId xmlns:p14="http://schemas.microsoft.com/office/powerpoint/2010/main" val="400982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eft Title and Content">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C6C008D-1D7D-CDAC-570E-8FD3E9E5146F}"/>
              </a:ext>
            </a:extLst>
          </p:cNvPr>
          <p:cNvSpPr>
            <a:spLocks noGrp="1"/>
          </p:cNvSpPr>
          <p:nvPr>
            <p:ph type="title"/>
          </p:nvPr>
        </p:nvSpPr>
        <p:spPr>
          <a:xfrm>
            <a:off x="1044934" y="3003267"/>
            <a:ext cx="7409466" cy="3660020"/>
          </a:xfrm>
        </p:spPr>
        <p:txBody>
          <a:bodyPr>
            <a:noAutofit/>
          </a:bodyPr>
          <a:lstStyle>
            <a:lvl1pPr algn="l">
              <a:defRPr sz="8100">
                <a:solidFill>
                  <a:schemeClr val="accent3"/>
                </a:solidFill>
              </a:defRPr>
            </a:lvl1pPr>
          </a:lstStyle>
          <a:p>
            <a:r>
              <a:rPr lang="en-US" dirty="0"/>
              <a:t>Click to edit Master title style</a:t>
            </a:r>
          </a:p>
        </p:txBody>
      </p:sp>
      <p:sp>
        <p:nvSpPr>
          <p:cNvPr id="2" name="Content Placeholder 2">
            <a:extLst>
              <a:ext uri="{FF2B5EF4-FFF2-40B4-BE49-F238E27FC236}">
                <a16:creationId xmlns:a16="http://schemas.microsoft.com/office/drawing/2014/main" id="{BCE5C13C-7CD6-6A32-4449-6EC441FB9434}"/>
              </a:ext>
            </a:extLst>
          </p:cNvPr>
          <p:cNvSpPr>
            <a:spLocks noGrp="1"/>
          </p:cNvSpPr>
          <p:nvPr>
            <p:ph idx="1"/>
          </p:nvPr>
        </p:nvSpPr>
        <p:spPr>
          <a:xfrm>
            <a:off x="9537700" y="787400"/>
            <a:ext cx="7815866" cy="8712200"/>
          </a:xfrm>
        </p:spPr>
        <p:txBody>
          <a:bodyPr>
            <a:noAutofit/>
          </a:bodyPr>
          <a:lstStyle>
            <a:lvl1pPr>
              <a:buNone/>
              <a:defRPr sz="2800">
                <a:latin typeface="+mn-lt"/>
              </a:defRPr>
            </a:lvl1pPr>
            <a:lvl2pPr>
              <a:defRPr sz="3200"/>
            </a:lvl2pPr>
            <a:lvl3pPr>
              <a:defRPr sz="2800"/>
            </a:lvl3pPr>
            <a:lvl4pPr>
              <a:defRPr sz="2400"/>
            </a:lvl4pPr>
            <a:lvl5pPr>
              <a:defRPr sz="2400"/>
            </a:lvl5pPr>
          </a:lstStyle>
          <a:p>
            <a:pPr lvl="0"/>
            <a:r>
              <a:rPr lang="en-US" dirty="0"/>
              <a:t>Click to edit Master text styles</a:t>
            </a:r>
          </a:p>
        </p:txBody>
      </p:sp>
    </p:spTree>
    <p:extLst>
      <p:ext uri="{BB962C8B-B14F-4D97-AF65-F5344CB8AC3E}">
        <p14:creationId xmlns:p14="http://schemas.microsoft.com/office/powerpoint/2010/main" val="59842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6CBA6B-D99D-EFF8-86B8-1F59A3B17100}"/>
              </a:ext>
            </a:extLst>
          </p:cNvPr>
          <p:cNvSpPr>
            <a:spLocks noGrp="1"/>
          </p:cNvSpPr>
          <p:nvPr>
            <p:ph type="title"/>
          </p:nvPr>
        </p:nvSpPr>
        <p:spPr/>
        <p:txBody>
          <a:bodyPr/>
          <a:lstStyle/>
          <a:p>
            <a:r>
              <a:rPr lang="en-US"/>
              <a:t>Click to edit Master title style</a:t>
            </a:r>
          </a:p>
        </p:txBody>
      </p:sp>
      <p:sp>
        <p:nvSpPr>
          <p:cNvPr id="2" name="Picture Placeholder 15">
            <a:extLst>
              <a:ext uri="{FF2B5EF4-FFF2-40B4-BE49-F238E27FC236}">
                <a16:creationId xmlns:a16="http://schemas.microsoft.com/office/drawing/2014/main" id="{EDFBADD1-CCBA-CD97-8E1F-EBD047B0FE16}"/>
              </a:ext>
            </a:extLst>
          </p:cNvPr>
          <p:cNvSpPr>
            <a:spLocks noGrp="1"/>
          </p:cNvSpPr>
          <p:nvPr>
            <p:ph type="pic" sz="quarter" idx="13"/>
          </p:nvPr>
        </p:nvSpPr>
        <p:spPr>
          <a:xfrm>
            <a:off x="1440657" y="3398480"/>
            <a:ext cx="4114800" cy="2895600"/>
          </a:xfrm>
          <a:prstGeom prst="roundRect">
            <a:avLst>
              <a:gd name="adj" fmla="val 20016"/>
            </a:avLst>
          </a:prstGeom>
        </p:spPr>
        <p:txBody>
          <a:bodyPr/>
          <a:lstStyle/>
          <a:p>
            <a:r>
              <a:rPr lang="en-US" dirty="0"/>
              <a:t>Click icon to add picture</a:t>
            </a:r>
          </a:p>
        </p:txBody>
      </p:sp>
      <p:sp>
        <p:nvSpPr>
          <p:cNvPr id="4" name="Picture Placeholder 15">
            <a:extLst>
              <a:ext uri="{FF2B5EF4-FFF2-40B4-BE49-F238E27FC236}">
                <a16:creationId xmlns:a16="http://schemas.microsoft.com/office/drawing/2014/main" id="{8B117639-459B-6492-C845-21150BE5EEAE}"/>
              </a:ext>
            </a:extLst>
          </p:cNvPr>
          <p:cNvSpPr>
            <a:spLocks noGrp="1"/>
          </p:cNvSpPr>
          <p:nvPr>
            <p:ph type="pic" sz="quarter" idx="14"/>
          </p:nvPr>
        </p:nvSpPr>
        <p:spPr>
          <a:xfrm>
            <a:off x="7086600" y="3432473"/>
            <a:ext cx="4114800" cy="2895600"/>
          </a:xfrm>
          <a:prstGeom prst="roundRect">
            <a:avLst>
              <a:gd name="adj" fmla="val 20016"/>
            </a:avLst>
          </a:prstGeom>
        </p:spPr>
        <p:txBody>
          <a:bodyPr/>
          <a:lstStyle/>
          <a:p>
            <a:r>
              <a:rPr lang="en-US" dirty="0"/>
              <a:t>Click icon to add picture</a:t>
            </a:r>
          </a:p>
        </p:txBody>
      </p:sp>
      <p:sp>
        <p:nvSpPr>
          <p:cNvPr id="5" name="Picture Placeholder 15">
            <a:extLst>
              <a:ext uri="{FF2B5EF4-FFF2-40B4-BE49-F238E27FC236}">
                <a16:creationId xmlns:a16="http://schemas.microsoft.com/office/drawing/2014/main" id="{E6DD8F0F-3CF4-800E-61CB-E405B1E8A7F8}"/>
              </a:ext>
            </a:extLst>
          </p:cNvPr>
          <p:cNvSpPr>
            <a:spLocks noGrp="1"/>
          </p:cNvSpPr>
          <p:nvPr>
            <p:ph type="pic" sz="quarter" idx="15"/>
          </p:nvPr>
        </p:nvSpPr>
        <p:spPr>
          <a:xfrm>
            <a:off x="12732543" y="3432473"/>
            <a:ext cx="4114800" cy="2895600"/>
          </a:xfrm>
          <a:prstGeom prst="roundRect">
            <a:avLst>
              <a:gd name="adj" fmla="val 20016"/>
            </a:avLst>
          </a:prstGeom>
        </p:spPr>
        <p:txBody>
          <a:bodyPr/>
          <a:lstStyle/>
          <a:p>
            <a:r>
              <a:rPr lang="en-US"/>
              <a:t>Click icon to add picture</a:t>
            </a:r>
          </a:p>
        </p:txBody>
      </p:sp>
      <p:sp>
        <p:nvSpPr>
          <p:cNvPr id="10" name="Text Placeholder 9">
            <a:extLst>
              <a:ext uri="{FF2B5EF4-FFF2-40B4-BE49-F238E27FC236}">
                <a16:creationId xmlns:a16="http://schemas.microsoft.com/office/drawing/2014/main" id="{1E5D341E-32A3-4C1E-DA7D-0DF60D197FC6}"/>
              </a:ext>
            </a:extLst>
          </p:cNvPr>
          <p:cNvSpPr>
            <a:spLocks noGrp="1"/>
          </p:cNvSpPr>
          <p:nvPr>
            <p:ph type="body" sz="quarter" idx="18"/>
          </p:nvPr>
        </p:nvSpPr>
        <p:spPr>
          <a:xfrm>
            <a:off x="1257300" y="6966894"/>
            <a:ext cx="4479925" cy="1862137"/>
          </a:xfrm>
        </p:spPr>
        <p:txBody>
          <a:bodyPr>
            <a:noAutofit/>
          </a:bodyPr>
          <a:lstStyle>
            <a:lvl1pPr>
              <a:defRPr sz="20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a:extLst>
              <a:ext uri="{FF2B5EF4-FFF2-40B4-BE49-F238E27FC236}">
                <a16:creationId xmlns:a16="http://schemas.microsoft.com/office/drawing/2014/main" id="{6735DE94-FBAF-F56F-2E3A-C966023CDA89}"/>
              </a:ext>
            </a:extLst>
          </p:cNvPr>
          <p:cNvSpPr>
            <a:spLocks noGrp="1"/>
          </p:cNvSpPr>
          <p:nvPr>
            <p:ph type="body" sz="quarter" idx="20"/>
          </p:nvPr>
        </p:nvSpPr>
        <p:spPr>
          <a:xfrm>
            <a:off x="6904037" y="6966894"/>
            <a:ext cx="4479925" cy="1862137"/>
          </a:xfrm>
        </p:spPr>
        <p:txBody>
          <a:bodyPr>
            <a:noAutofit/>
          </a:bodyPr>
          <a:lstStyle>
            <a:lvl1pPr>
              <a:defRPr sz="20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A91D138F-D073-311E-85C9-8E059FB1953A}"/>
              </a:ext>
            </a:extLst>
          </p:cNvPr>
          <p:cNvSpPr>
            <a:spLocks noGrp="1"/>
          </p:cNvSpPr>
          <p:nvPr>
            <p:ph type="body" sz="quarter" idx="19"/>
          </p:nvPr>
        </p:nvSpPr>
        <p:spPr>
          <a:xfrm>
            <a:off x="12550775" y="6966894"/>
            <a:ext cx="4479925" cy="1862137"/>
          </a:xfrm>
        </p:spPr>
        <p:txBody>
          <a:bodyPr>
            <a:noAutofit/>
          </a:bodyPr>
          <a:lstStyle>
            <a:lvl1pPr>
              <a:defRPr sz="20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6719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bg>
      <p:bgPr>
        <a:solidFill>
          <a:schemeClr val="accent6"/>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6CBA6B-D99D-EFF8-86B8-1F59A3B17100}"/>
              </a:ext>
            </a:extLst>
          </p:cNvPr>
          <p:cNvSpPr>
            <a:spLocks noGrp="1"/>
          </p:cNvSpPr>
          <p:nvPr>
            <p:ph type="title"/>
          </p:nvPr>
        </p:nvSpPr>
        <p:spPr/>
        <p:txBody>
          <a:bodyPr/>
          <a:lstStyle/>
          <a:p>
            <a:r>
              <a:rPr lang="en-US"/>
              <a:t>Click to edit Master title style</a:t>
            </a:r>
          </a:p>
        </p:txBody>
      </p:sp>
      <p:sp>
        <p:nvSpPr>
          <p:cNvPr id="2" name="Picture Placeholder 15">
            <a:extLst>
              <a:ext uri="{FF2B5EF4-FFF2-40B4-BE49-F238E27FC236}">
                <a16:creationId xmlns:a16="http://schemas.microsoft.com/office/drawing/2014/main" id="{EDFBADD1-CCBA-CD97-8E1F-EBD047B0FE16}"/>
              </a:ext>
            </a:extLst>
          </p:cNvPr>
          <p:cNvSpPr>
            <a:spLocks noGrp="1"/>
          </p:cNvSpPr>
          <p:nvPr>
            <p:ph type="pic" sz="quarter" idx="13"/>
          </p:nvPr>
        </p:nvSpPr>
        <p:spPr>
          <a:xfrm>
            <a:off x="1440657" y="3398480"/>
            <a:ext cx="4114800" cy="2895600"/>
          </a:xfrm>
          <a:prstGeom prst="roundRect">
            <a:avLst>
              <a:gd name="adj" fmla="val 20016"/>
            </a:avLst>
          </a:prstGeom>
        </p:spPr>
        <p:txBody>
          <a:bodyPr/>
          <a:lstStyle/>
          <a:p>
            <a:r>
              <a:rPr lang="en-US" dirty="0"/>
              <a:t>Click icon to add picture</a:t>
            </a:r>
          </a:p>
        </p:txBody>
      </p:sp>
      <p:sp>
        <p:nvSpPr>
          <p:cNvPr id="4" name="Picture Placeholder 15">
            <a:extLst>
              <a:ext uri="{FF2B5EF4-FFF2-40B4-BE49-F238E27FC236}">
                <a16:creationId xmlns:a16="http://schemas.microsoft.com/office/drawing/2014/main" id="{8B117639-459B-6492-C845-21150BE5EEAE}"/>
              </a:ext>
            </a:extLst>
          </p:cNvPr>
          <p:cNvSpPr>
            <a:spLocks noGrp="1"/>
          </p:cNvSpPr>
          <p:nvPr>
            <p:ph type="pic" sz="quarter" idx="14"/>
          </p:nvPr>
        </p:nvSpPr>
        <p:spPr>
          <a:xfrm>
            <a:off x="7086600" y="3432473"/>
            <a:ext cx="4114800" cy="2895600"/>
          </a:xfrm>
          <a:prstGeom prst="roundRect">
            <a:avLst>
              <a:gd name="adj" fmla="val 20016"/>
            </a:avLst>
          </a:prstGeom>
        </p:spPr>
        <p:txBody>
          <a:bodyPr/>
          <a:lstStyle/>
          <a:p>
            <a:r>
              <a:rPr lang="en-US" dirty="0"/>
              <a:t>Click icon to add picture</a:t>
            </a:r>
          </a:p>
        </p:txBody>
      </p:sp>
      <p:sp>
        <p:nvSpPr>
          <p:cNvPr id="5" name="Picture Placeholder 15">
            <a:extLst>
              <a:ext uri="{FF2B5EF4-FFF2-40B4-BE49-F238E27FC236}">
                <a16:creationId xmlns:a16="http://schemas.microsoft.com/office/drawing/2014/main" id="{E6DD8F0F-3CF4-800E-61CB-E405B1E8A7F8}"/>
              </a:ext>
            </a:extLst>
          </p:cNvPr>
          <p:cNvSpPr>
            <a:spLocks noGrp="1"/>
          </p:cNvSpPr>
          <p:nvPr>
            <p:ph type="pic" sz="quarter" idx="15"/>
          </p:nvPr>
        </p:nvSpPr>
        <p:spPr>
          <a:xfrm>
            <a:off x="12732543" y="3432473"/>
            <a:ext cx="4114800" cy="2895600"/>
          </a:xfrm>
          <a:prstGeom prst="roundRect">
            <a:avLst>
              <a:gd name="adj" fmla="val 20016"/>
            </a:avLst>
          </a:prstGeom>
        </p:spPr>
        <p:txBody>
          <a:bodyPr/>
          <a:lstStyle/>
          <a:p>
            <a:r>
              <a:rPr lang="en-US"/>
              <a:t>Click icon to add picture</a:t>
            </a:r>
          </a:p>
        </p:txBody>
      </p:sp>
      <p:sp>
        <p:nvSpPr>
          <p:cNvPr id="10" name="Text Placeholder 9">
            <a:extLst>
              <a:ext uri="{FF2B5EF4-FFF2-40B4-BE49-F238E27FC236}">
                <a16:creationId xmlns:a16="http://schemas.microsoft.com/office/drawing/2014/main" id="{1E5D341E-32A3-4C1E-DA7D-0DF60D197FC6}"/>
              </a:ext>
            </a:extLst>
          </p:cNvPr>
          <p:cNvSpPr>
            <a:spLocks noGrp="1"/>
          </p:cNvSpPr>
          <p:nvPr>
            <p:ph type="body" sz="quarter" idx="18"/>
          </p:nvPr>
        </p:nvSpPr>
        <p:spPr>
          <a:xfrm>
            <a:off x="1257300" y="6966894"/>
            <a:ext cx="4479925" cy="1862137"/>
          </a:xfrm>
        </p:spPr>
        <p:txBody>
          <a:bodyPr>
            <a:noAutofit/>
          </a:bodyPr>
          <a:lstStyle>
            <a:lvl1pPr>
              <a:defRPr sz="20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a:extLst>
              <a:ext uri="{FF2B5EF4-FFF2-40B4-BE49-F238E27FC236}">
                <a16:creationId xmlns:a16="http://schemas.microsoft.com/office/drawing/2014/main" id="{6735DE94-FBAF-F56F-2E3A-C966023CDA89}"/>
              </a:ext>
            </a:extLst>
          </p:cNvPr>
          <p:cNvSpPr>
            <a:spLocks noGrp="1"/>
          </p:cNvSpPr>
          <p:nvPr>
            <p:ph type="body" sz="quarter" idx="20"/>
          </p:nvPr>
        </p:nvSpPr>
        <p:spPr>
          <a:xfrm>
            <a:off x="6904037" y="6966894"/>
            <a:ext cx="4479925" cy="1862137"/>
          </a:xfrm>
        </p:spPr>
        <p:txBody>
          <a:bodyPr>
            <a:noAutofit/>
          </a:bodyPr>
          <a:lstStyle>
            <a:lvl1pPr>
              <a:defRPr sz="20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A91D138F-D073-311E-85C9-8E059FB1953A}"/>
              </a:ext>
            </a:extLst>
          </p:cNvPr>
          <p:cNvSpPr>
            <a:spLocks noGrp="1"/>
          </p:cNvSpPr>
          <p:nvPr>
            <p:ph type="body" sz="quarter" idx="19"/>
          </p:nvPr>
        </p:nvSpPr>
        <p:spPr>
          <a:xfrm>
            <a:off x="12550775" y="6966894"/>
            <a:ext cx="4479925" cy="1862137"/>
          </a:xfrm>
        </p:spPr>
        <p:txBody>
          <a:bodyPr>
            <a:noAutofit/>
          </a:bodyPr>
          <a:lstStyle>
            <a:lvl1pPr>
              <a:defRPr sz="20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9271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458B6-5EC4-2D8D-516A-602AC6555D28}"/>
              </a:ext>
            </a:extLst>
          </p:cNvPr>
          <p:cNvSpPr>
            <a:spLocks noGrp="1"/>
          </p:cNvSpPr>
          <p:nvPr>
            <p:ph type="title"/>
          </p:nvPr>
        </p:nvSpPr>
        <p:spPr/>
        <p:txBody>
          <a:bodyPr/>
          <a:lstStyle/>
          <a:p>
            <a:r>
              <a:rPr lang="en-US"/>
              <a:t>Click to edit Master title style</a:t>
            </a:r>
          </a:p>
        </p:txBody>
      </p:sp>
      <p:sp>
        <p:nvSpPr>
          <p:cNvPr id="3" name="Picture Placeholder 15">
            <a:extLst>
              <a:ext uri="{FF2B5EF4-FFF2-40B4-BE49-F238E27FC236}">
                <a16:creationId xmlns:a16="http://schemas.microsoft.com/office/drawing/2014/main" id="{B366FA35-146B-5F55-ECFE-6F78AB4C8610}"/>
              </a:ext>
            </a:extLst>
          </p:cNvPr>
          <p:cNvSpPr>
            <a:spLocks noGrp="1"/>
          </p:cNvSpPr>
          <p:nvPr>
            <p:ph type="pic" sz="quarter" idx="13"/>
          </p:nvPr>
        </p:nvSpPr>
        <p:spPr>
          <a:xfrm>
            <a:off x="1440657" y="3002982"/>
            <a:ext cx="4114800" cy="2895600"/>
          </a:xfrm>
          <a:prstGeom prst="roundRect">
            <a:avLst>
              <a:gd name="adj" fmla="val 20016"/>
            </a:avLst>
          </a:prstGeom>
        </p:spPr>
        <p:txBody>
          <a:bodyPr/>
          <a:lstStyle/>
          <a:p>
            <a:r>
              <a:rPr lang="en-US" dirty="0"/>
              <a:t>Click icon to add picture</a:t>
            </a:r>
          </a:p>
        </p:txBody>
      </p:sp>
      <p:sp>
        <p:nvSpPr>
          <p:cNvPr id="4" name="Picture Placeholder 15">
            <a:extLst>
              <a:ext uri="{FF2B5EF4-FFF2-40B4-BE49-F238E27FC236}">
                <a16:creationId xmlns:a16="http://schemas.microsoft.com/office/drawing/2014/main" id="{D5696549-DE89-0EA7-2069-1C716E26A8C0}"/>
              </a:ext>
            </a:extLst>
          </p:cNvPr>
          <p:cNvSpPr>
            <a:spLocks noGrp="1"/>
          </p:cNvSpPr>
          <p:nvPr>
            <p:ph type="pic" sz="quarter" idx="14"/>
          </p:nvPr>
        </p:nvSpPr>
        <p:spPr>
          <a:xfrm>
            <a:off x="7086600" y="3002982"/>
            <a:ext cx="4114800" cy="2895600"/>
          </a:xfrm>
          <a:prstGeom prst="roundRect">
            <a:avLst>
              <a:gd name="adj" fmla="val 20016"/>
            </a:avLst>
          </a:prstGeom>
        </p:spPr>
        <p:txBody>
          <a:bodyPr/>
          <a:lstStyle/>
          <a:p>
            <a:r>
              <a:rPr lang="en-US" dirty="0"/>
              <a:t>Click icon to add picture</a:t>
            </a:r>
          </a:p>
        </p:txBody>
      </p:sp>
      <p:sp>
        <p:nvSpPr>
          <p:cNvPr id="5" name="Picture Placeholder 15">
            <a:extLst>
              <a:ext uri="{FF2B5EF4-FFF2-40B4-BE49-F238E27FC236}">
                <a16:creationId xmlns:a16="http://schemas.microsoft.com/office/drawing/2014/main" id="{39133A8B-0F9D-EFED-C1C3-354AC2B8EDC6}"/>
              </a:ext>
            </a:extLst>
          </p:cNvPr>
          <p:cNvSpPr>
            <a:spLocks noGrp="1"/>
          </p:cNvSpPr>
          <p:nvPr>
            <p:ph type="pic" sz="quarter" idx="15"/>
          </p:nvPr>
        </p:nvSpPr>
        <p:spPr>
          <a:xfrm>
            <a:off x="12732543" y="3002982"/>
            <a:ext cx="4114800" cy="2895600"/>
          </a:xfrm>
          <a:prstGeom prst="roundRect">
            <a:avLst>
              <a:gd name="adj" fmla="val 20016"/>
            </a:avLst>
          </a:prstGeom>
        </p:spPr>
        <p:txBody>
          <a:bodyPr/>
          <a:lstStyle/>
          <a:p>
            <a:r>
              <a:rPr lang="en-US"/>
              <a:t>Click icon to add picture</a:t>
            </a:r>
          </a:p>
        </p:txBody>
      </p:sp>
      <p:sp>
        <p:nvSpPr>
          <p:cNvPr id="6" name="Text Placeholder 3">
            <a:extLst>
              <a:ext uri="{FF2B5EF4-FFF2-40B4-BE49-F238E27FC236}">
                <a16:creationId xmlns:a16="http://schemas.microsoft.com/office/drawing/2014/main" id="{996BFD8F-1825-5265-9552-F275E45ABD18}"/>
              </a:ext>
            </a:extLst>
          </p:cNvPr>
          <p:cNvSpPr>
            <a:spLocks noGrp="1"/>
          </p:cNvSpPr>
          <p:nvPr>
            <p:ph type="body" sz="half" idx="2"/>
          </p:nvPr>
        </p:nvSpPr>
        <p:spPr>
          <a:xfrm>
            <a:off x="1257300" y="6206193"/>
            <a:ext cx="4479564" cy="1860839"/>
          </a:xfrm>
        </p:spPr>
        <p:txBody>
          <a:bodyPr>
            <a:noAutofit/>
          </a:bodyPr>
          <a:lstStyle>
            <a:lvl1pPr marL="0" indent="0">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7" name="Text Placeholder 3">
            <a:extLst>
              <a:ext uri="{FF2B5EF4-FFF2-40B4-BE49-F238E27FC236}">
                <a16:creationId xmlns:a16="http://schemas.microsoft.com/office/drawing/2014/main" id="{28686D86-BBCD-72AA-356A-C03EAF2AA1D3}"/>
              </a:ext>
            </a:extLst>
          </p:cNvPr>
          <p:cNvSpPr>
            <a:spLocks noGrp="1"/>
          </p:cNvSpPr>
          <p:nvPr>
            <p:ph type="body" sz="half" idx="16"/>
          </p:nvPr>
        </p:nvSpPr>
        <p:spPr>
          <a:xfrm>
            <a:off x="6903730" y="6206194"/>
            <a:ext cx="4479564" cy="1860839"/>
          </a:xfrm>
        </p:spPr>
        <p:txBody>
          <a:bodyPr>
            <a:noAutofit/>
          </a:bodyPr>
          <a:lstStyle>
            <a:lvl1pPr marL="0" indent="0">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8" name="Text Placeholder 3">
            <a:extLst>
              <a:ext uri="{FF2B5EF4-FFF2-40B4-BE49-F238E27FC236}">
                <a16:creationId xmlns:a16="http://schemas.microsoft.com/office/drawing/2014/main" id="{937C6933-6D1F-4160-59F3-60EF81052B79}"/>
              </a:ext>
            </a:extLst>
          </p:cNvPr>
          <p:cNvSpPr>
            <a:spLocks noGrp="1"/>
          </p:cNvSpPr>
          <p:nvPr>
            <p:ph type="body" sz="half" idx="17"/>
          </p:nvPr>
        </p:nvSpPr>
        <p:spPr>
          <a:xfrm>
            <a:off x="12550161" y="6206194"/>
            <a:ext cx="4479564" cy="1860839"/>
          </a:xfrm>
        </p:spPr>
        <p:txBody>
          <a:bodyPr>
            <a:noAutofit/>
          </a:bodyPr>
          <a:lstStyle>
            <a:lvl1pPr marL="0" indent="0">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Tree>
    <p:extLst>
      <p:ext uri="{BB962C8B-B14F-4D97-AF65-F5344CB8AC3E}">
        <p14:creationId xmlns:p14="http://schemas.microsoft.com/office/powerpoint/2010/main" val="40124703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458B6-5EC4-2D8D-516A-602AC6555D28}"/>
              </a:ext>
            </a:extLst>
          </p:cNvPr>
          <p:cNvSpPr>
            <a:spLocks noGrp="1"/>
          </p:cNvSpPr>
          <p:nvPr>
            <p:ph type="title"/>
          </p:nvPr>
        </p:nvSpPr>
        <p:spPr/>
        <p:txBody>
          <a:bodyPr/>
          <a:lstStyle/>
          <a:p>
            <a:r>
              <a:rPr lang="en-US"/>
              <a:t>Click to edit Master title style</a:t>
            </a:r>
          </a:p>
        </p:txBody>
      </p:sp>
      <p:sp>
        <p:nvSpPr>
          <p:cNvPr id="22" name="Text Placeholder 3">
            <a:extLst>
              <a:ext uri="{FF2B5EF4-FFF2-40B4-BE49-F238E27FC236}">
                <a16:creationId xmlns:a16="http://schemas.microsoft.com/office/drawing/2014/main" id="{3068855C-FA09-EF91-D57A-E7576C2EF2DB}"/>
              </a:ext>
            </a:extLst>
          </p:cNvPr>
          <p:cNvSpPr>
            <a:spLocks noGrp="1"/>
          </p:cNvSpPr>
          <p:nvPr>
            <p:ph type="body" sz="half" idx="2"/>
          </p:nvPr>
        </p:nvSpPr>
        <p:spPr>
          <a:xfrm>
            <a:off x="1334836" y="6545087"/>
            <a:ext cx="3047810" cy="1860839"/>
          </a:xfrm>
        </p:spPr>
        <p:txBody>
          <a:bodyPr>
            <a:noAutofit/>
          </a:bodyPr>
          <a:lstStyle>
            <a:lvl1pPr marL="0" indent="0">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13" name="Text Placeholder 3">
            <a:extLst>
              <a:ext uri="{FF2B5EF4-FFF2-40B4-BE49-F238E27FC236}">
                <a16:creationId xmlns:a16="http://schemas.microsoft.com/office/drawing/2014/main" id="{5B2B76D3-9EC1-B00A-B568-B2A3B91D1A50}"/>
              </a:ext>
            </a:extLst>
          </p:cNvPr>
          <p:cNvSpPr>
            <a:spLocks noGrp="1"/>
          </p:cNvSpPr>
          <p:nvPr>
            <p:ph type="body" sz="half" idx="22"/>
          </p:nvPr>
        </p:nvSpPr>
        <p:spPr>
          <a:xfrm>
            <a:off x="5482040" y="6541099"/>
            <a:ext cx="3047810" cy="1860839"/>
          </a:xfrm>
        </p:spPr>
        <p:txBody>
          <a:bodyPr>
            <a:noAutofit/>
          </a:bodyPr>
          <a:lstStyle>
            <a:lvl1pPr marL="0" indent="0">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14" name="Text Placeholder 3">
            <a:extLst>
              <a:ext uri="{FF2B5EF4-FFF2-40B4-BE49-F238E27FC236}">
                <a16:creationId xmlns:a16="http://schemas.microsoft.com/office/drawing/2014/main" id="{897049AC-1A2E-139C-4440-F858D7194CE3}"/>
              </a:ext>
            </a:extLst>
          </p:cNvPr>
          <p:cNvSpPr>
            <a:spLocks noGrp="1"/>
          </p:cNvSpPr>
          <p:nvPr>
            <p:ph type="body" sz="half" idx="23"/>
          </p:nvPr>
        </p:nvSpPr>
        <p:spPr>
          <a:xfrm>
            <a:off x="9340705" y="6555670"/>
            <a:ext cx="3047810" cy="1860839"/>
          </a:xfrm>
        </p:spPr>
        <p:txBody>
          <a:bodyPr>
            <a:noAutofit/>
          </a:bodyPr>
          <a:lstStyle>
            <a:lvl1pPr marL="0" indent="0">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15" name="Text Placeholder 3">
            <a:extLst>
              <a:ext uri="{FF2B5EF4-FFF2-40B4-BE49-F238E27FC236}">
                <a16:creationId xmlns:a16="http://schemas.microsoft.com/office/drawing/2014/main" id="{8BFC3F7D-51C5-D0B9-1E24-661D07810EE2}"/>
              </a:ext>
            </a:extLst>
          </p:cNvPr>
          <p:cNvSpPr>
            <a:spLocks noGrp="1"/>
          </p:cNvSpPr>
          <p:nvPr>
            <p:ph type="body" sz="half" idx="24"/>
          </p:nvPr>
        </p:nvSpPr>
        <p:spPr>
          <a:xfrm>
            <a:off x="13621508" y="6541099"/>
            <a:ext cx="3047810" cy="1860839"/>
          </a:xfrm>
        </p:spPr>
        <p:txBody>
          <a:bodyPr>
            <a:noAutofit/>
          </a:bodyPr>
          <a:lstStyle>
            <a:lvl1pPr marL="0" indent="0">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19" name="Text Placeholder 3">
            <a:extLst>
              <a:ext uri="{FF2B5EF4-FFF2-40B4-BE49-F238E27FC236}">
                <a16:creationId xmlns:a16="http://schemas.microsoft.com/office/drawing/2014/main" id="{E5E14E02-98F9-32A2-4130-FCA591B5918A}"/>
              </a:ext>
            </a:extLst>
          </p:cNvPr>
          <p:cNvSpPr>
            <a:spLocks noGrp="1"/>
          </p:cNvSpPr>
          <p:nvPr>
            <p:ph type="body" sz="half" idx="25" hasCustomPrompt="1"/>
          </p:nvPr>
        </p:nvSpPr>
        <p:spPr>
          <a:xfrm>
            <a:off x="1334836" y="5802077"/>
            <a:ext cx="3047810" cy="547689"/>
          </a:xfrm>
        </p:spPr>
        <p:txBody>
          <a:bodyPr>
            <a:noAutofit/>
          </a:bodyPr>
          <a:lstStyle>
            <a:lvl1pPr marL="0" indent="0">
              <a:buNone/>
              <a:defRPr sz="2700">
                <a:solidFill>
                  <a:schemeClr val="accent3"/>
                </a:solidFill>
                <a:latin typeface="+mj-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Heading</a:t>
            </a:r>
          </a:p>
        </p:txBody>
      </p:sp>
      <p:sp>
        <p:nvSpPr>
          <p:cNvPr id="20" name="Text Placeholder 3">
            <a:extLst>
              <a:ext uri="{FF2B5EF4-FFF2-40B4-BE49-F238E27FC236}">
                <a16:creationId xmlns:a16="http://schemas.microsoft.com/office/drawing/2014/main" id="{52AB6E2B-CCA4-9CD2-193B-1ACC64D80C43}"/>
              </a:ext>
            </a:extLst>
          </p:cNvPr>
          <p:cNvSpPr>
            <a:spLocks noGrp="1"/>
          </p:cNvSpPr>
          <p:nvPr>
            <p:ph type="body" sz="half" idx="26" hasCustomPrompt="1"/>
          </p:nvPr>
        </p:nvSpPr>
        <p:spPr>
          <a:xfrm>
            <a:off x="5482040" y="5788932"/>
            <a:ext cx="3047810" cy="547689"/>
          </a:xfrm>
        </p:spPr>
        <p:txBody>
          <a:bodyPr>
            <a:noAutofit/>
          </a:bodyPr>
          <a:lstStyle>
            <a:lvl1pPr marL="0" indent="0">
              <a:buNone/>
              <a:defRPr sz="2700">
                <a:solidFill>
                  <a:schemeClr val="accent3"/>
                </a:solidFill>
                <a:latin typeface="+mj-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Heading</a:t>
            </a:r>
          </a:p>
        </p:txBody>
      </p:sp>
      <p:sp>
        <p:nvSpPr>
          <p:cNvPr id="21" name="Text Placeholder 3">
            <a:extLst>
              <a:ext uri="{FF2B5EF4-FFF2-40B4-BE49-F238E27FC236}">
                <a16:creationId xmlns:a16="http://schemas.microsoft.com/office/drawing/2014/main" id="{5D18EC90-85D9-5571-1D50-A1B5BD241E64}"/>
              </a:ext>
            </a:extLst>
          </p:cNvPr>
          <p:cNvSpPr>
            <a:spLocks noGrp="1"/>
          </p:cNvSpPr>
          <p:nvPr>
            <p:ph type="body" sz="half" idx="27" hasCustomPrompt="1"/>
          </p:nvPr>
        </p:nvSpPr>
        <p:spPr>
          <a:xfrm>
            <a:off x="9340705" y="5765205"/>
            <a:ext cx="3047810" cy="547689"/>
          </a:xfrm>
        </p:spPr>
        <p:txBody>
          <a:bodyPr>
            <a:noAutofit/>
          </a:bodyPr>
          <a:lstStyle>
            <a:lvl1pPr marL="0" indent="0">
              <a:buNone/>
              <a:defRPr sz="2700">
                <a:solidFill>
                  <a:schemeClr val="accent3"/>
                </a:solidFill>
                <a:latin typeface="+mj-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Heading</a:t>
            </a:r>
          </a:p>
        </p:txBody>
      </p:sp>
      <p:sp>
        <p:nvSpPr>
          <p:cNvPr id="25" name="Text Placeholder 3">
            <a:extLst>
              <a:ext uri="{FF2B5EF4-FFF2-40B4-BE49-F238E27FC236}">
                <a16:creationId xmlns:a16="http://schemas.microsoft.com/office/drawing/2014/main" id="{2DB7347A-4E39-190B-8ADA-3DB89559CC6A}"/>
              </a:ext>
            </a:extLst>
          </p:cNvPr>
          <p:cNvSpPr>
            <a:spLocks noGrp="1"/>
          </p:cNvSpPr>
          <p:nvPr>
            <p:ph type="body" sz="half" idx="28" hasCustomPrompt="1"/>
          </p:nvPr>
        </p:nvSpPr>
        <p:spPr>
          <a:xfrm>
            <a:off x="13621508" y="5802077"/>
            <a:ext cx="3047810" cy="547689"/>
          </a:xfrm>
        </p:spPr>
        <p:txBody>
          <a:bodyPr>
            <a:noAutofit/>
          </a:bodyPr>
          <a:lstStyle>
            <a:lvl1pPr marL="0" indent="0">
              <a:buNone/>
              <a:defRPr sz="2700">
                <a:solidFill>
                  <a:schemeClr val="accent3"/>
                </a:solidFill>
                <a:latin typeface="+mj-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Heading</a:t>
            </a:r>
          </a:p>
        </p:txBody>
      </p:sp>
    </p:spTree>
    <p:extLst>
      <p:ext uri="{BB962C8B-B14F-4D97-AF65-F5344CB8AC3E}">
        <p14:creationId xmlns:p14="http://schemas.microsoft.com/office/powerpoint/2010/main" val="2386694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1F73ED-2B73-1BB8-BCE7-F5E43E04E2A7}"/>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8" name="Title 7">
            <a:extLst>
              <a:ext uri="{FF2B5EF4-FFF2-40B4-BE49-F238E27FC236}">
                <a16:creationId xmlns:a16="http://schemas.microsoft.com/office/drawing/2014/main" id="{D87D3311-F282-0DB6-7E81-5A4737CFAD23}"/>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00038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1F73ED-2B73-1BB8-BCE7-F5E43E04E2A7}"/>
              </a:ext>
            </a:extLst>
          </p:cNvPr>
          <p:cNvSpPr>
            <a:spLocks noGrp="1"/>
          </p:cNvSpPr>
          <p:nvPr>
            <p:ph type="body" idx="1"/>
          </p:nvPr>
        </p:nvSpPr>
        <p:spPr>
          <a:xfrm>
            <a:off x="1397202" y="3347480"/>
            <a:ext cx="10043219" cy="4121292"/>
          </a:xfrm>
        </p:spPr>
        <p:txBody>
          <a:bodyPr>
            <a:normAutofit/>
          </a:bodyPr>
          <a:lstStyle>
            <a:lvl1pPr marL="0" indent="0">
              <a:buNone/>
              <a:defRPr sz="3600" i="0">
                <a:solidFill>
                  <a:schemeClr val="tx1"/>
                </a:solidFill>
                <a:latin typeface="+mj-lt"/>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dirty="0"/>
              <a:t>Click to edit Master text styles</a:t>
            </a:r>
          </a:p>
        </p:txBody>
      </p:sp>
      <p:pic>
        <p:nvPicPr>
          <p:cNvPr id="4" name="Graphic 3" descr="Open quotation mark with solid fill">
            <a:extLst>
              <a:ext uri="{FF2B5EF4-FFF2-40B4-BE49-F238E27FC236}">
                <a16:creationId xmlns:a16="http://schemas.microsoft.com/office/drawing/2014/main" id="{69E35D7C-C78B-746F-B811-77C15731700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73504" y="1860317"/>
            <a:ext cx="1606478" cy="1606478"/>
          </a:xfrm>
          <a:prstGeom prst="rect">
            <a:avLst/>
          </a:prstGeom>
        </p:spPr>
      </p:pic>
      <p:sp>
        <p:nvSpPr>
          <p:cNvPr id="16" name="Content Placeholder 15">
            <a:extLst>
              <a:ext uri="{FF2B5EF4-FFF2-40B4-BE49-F238E27FC236}">
                <a16:creationId xmlns:a16="http://schemas.microsoft.com/office/drawing/2014/main" id="{D2CDFBA4-CD40-033A-AF89-21B65AF52C71}"/>
              </a:ext>
            </a:extLst>
          </p:cNvPr>
          <p:cNvSpPr>
            <a:spLocks noGrp="1"/>
          </p:cNvSpPr>
          <p:nvPr>
            <p:ph sz="quarter" idx="14" hasCustomPrompt="1"/>
          </p:nvPr>
        </p:nvSpPr>
        <p:spPr>
          <a:xfrm>
            <a:off x="12294637" y="2972393"/>
            <a:ext cx="5241132" cy="629318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a:lstStyle>
            <a:lvl1pPr>
              <a:buNone/>
              <a:defRPr/>
            </a:lvl1pPr>
          </a:lstStyle>
          <a:p>
            <a:pPr lvl="0"/>
            <a:r>
              <a:rPr lang="en-US" dirty="0"/>
              <a:t>Insert Headshot</a:t>
            </a:r>
          </a:p>
        </p:txBody>
      </p:sp>
      <p:sp>
        <p:nvSpPr>
          <p:cNvPr id="18" name="Text Placeholder 17">
            <a:extLst>
              <a:ext uri="{FF2B5EF4-FFF2-40B4-BE49-F238E27FC236}">
                <a16:creationId xmlns:a16="http://schemas.microsoft.com/office/drawing/2014/main" id="{0D3B2211-4571-00D9-518C-A51BD911D9DE}"/>
              </a:ext>
            </a:extLst>
          </p:cNvPr>
          <p:cNvSpPr>
            <a:spLocks noGrp="1"/>
          </p:cNvSpPr>
          <p:nvPr>
            <p:ph type="body" sz="quarter" idx="15" hasCustomPrompt="1"/>
          </p:nvPr>
        </p:nvSpPr>
        <p:spPr>
          <a:xfrm>
            <a:off x="1398689" y="7723818"/>
            <a:ext cx="10041732" cy="1152228"/>
          </a:xfrm>
        </p:spPr>
        <p:txBody>
          <a:bodyPr>
            <a:normAutofit/>
          </a:bodyPr>
          <a:lstStyle>
            <a:lvl1pPr>
              <a:buNone/>
              <a:defRPr sz="2700"/>
            </a:lvl1pPr>
          </a:lstStyle>
          <a:p>
            <a:pPr lvl="0"/>
            <a:r>
              <a:rPr lang="en-US" dirty="0"/>
              <a:t>-Name, Title</a:t>
            </a:r>
          </a:p>
          <a:p>
            <a:pPr lvl="0"/>
            <a:r>
              <a:rPr lang="en-US" dirty="0"/>
              <a:t>Member since</a:t>
            </a:r>
          </a:p>
        </p:txBody>
      </p:sp>
      <p:sp>
        <p:nvSpPr>
          <p:cNvPr id="2" name="Title 1">
            <a:extLst>
              <a:ext uri="{FF2B5EF4-FFF2-40B4-BE49-F238E27FC236}">
                <a16:creationId xmlns:a16="http://schemas.microsoft.com/office/drawing/2014/main" id="{5DCB3DAE-3587-C954-531F-D3C11D9D75E7}"/>
              </a:ext>
            </a:extLst>
          </p:cNvPr>
          <p:cNvSpPr>
            <a:spLocks noGrp="1"/>
          </p:cNvSpPr>
          <p:nvPr>
            <p:ph type="title"/>
          </p:nvPr>
        </p:nvSpPr>
        <p:spPr>
          <a:xfrm>
            <a:off x="1257300" y="547688"/>
            <a:ext cx="15773400" cy="1988345"/>
          </a:xfrm>
        </p:spPr>
        <p:txBody>
          <a:bodyPr/>
          <a:lstStyle/>
          <a:p>
            <a:r>
              <a:rPr lang="en-US"/>
              <a:t>Click to edit Master title style</a:t>
            </a:r>
          </a:p>
        </p:txBody>
      </p:sp>
    </p:spTree>
    <p:extLst>
      <p:ext uri="{BB962C8B-B14F-4D97-AF65-F5344CB8AC3E}">
        <p14:creationId xmlns:p14="http://schemas.microsoft.com/office/powerpoint/2010/main" val="637536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DFE4-D872-D87A-4438-FBB8BDA8E0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555DD3-8D2C-24BD-3596-EC82897056C9}"/>
              </a:ext>
            </a:extLst>
          </p:cNvPr>
          <p:cNvSpPr>
            <a:spLocks noGrp="1"/>
          </p:cNvSpPr>
          <p:nvPr>
            <p:ph sz="half" idx="1"/>
          </p:nvPr>
        </p:nvSpPr>
        <p:spPr>
          <a:xfrm>
            <a:off x="1257300" y="2738438"/>
            <a:ext cx="7772400" cy="6527007"/>
          </a:xfrm>
        </p:spPr>
        <p:txBody>
          <a:bodyPr>
            <a:noAutofit/>
          </a:bodyPr>
          <a:lstStyle>
            <a:lvl1pPr>
              <a:buNone/>
              <a:defRPr sz="3200">
                <a:solidFill>
                  <a:schemeClr val="tx2"/>
                </a:solidFill>
              </a:defRPr>
            </a:lvl1pPr>
            <a:lvl2pPr>
              <a:defRPr sz="3000">
                <a:solidFill>
                  <a:schemeClr val="tx2"/>
                </a:solidFill>
              </a:defRPr>
            </a:lvl2pPr>
            <a:lvl3pPr>
              <a:defRPr sz="2700">
                <a:solidFill>
                  <a:schemeClr val="tx2"/>
                </a:solidFill>
              </a:defRPr>
            </a:lvl3pPr>
            <a:lvl4pPr>
              <a:defRPr sz="2400">
                <a:solidFill>
                  <a:schemeClr val="tx2"/>
                </a:solidFill>
              </a:defRPr>
            </a:lvl4pPr>
            <a:lvl5pPr>
              <a:defRPr sz="2400">
                <a:solidFill>
                  <a:schemeClr val="tx2"/>
                </a:solidFill>
              </a:defRPr>
            </a:lvl5pPr>
          </a:lstStyle>
          <a:p>
            <a:pPr lvl="0"/>
            <a:r>
              <a:rPr lang="en-US" dirty="0"/>
              <a:t>Click to edit Master text styles</a:t>
            </a:r>
          </a:p>
        </p:txBody>
      </p:sp>
      <p:sp>
        <p:nvSpPr>
          <p:cNvPr id="4" name="Content Placeholder 3">
            <a:extLst>
              <a:ext uri="{FF2B5EF4-FFF2-40B4-BE49-F238E27FC236}">
                <a16:creationId xmlns:a16="http://schemas.microsoft.com/office/drawing/2014/main" id="{20C0BCA9-777F-D93F-7D3E-6FF41FBC8BCE}"/>
              </a:ext>
            </a:extLst>
          </p:cNvPr>
          <p:cNvSpPr>
            <a:spLocks noGrp="1"/>
          </p:cNvSpPr>
          <p:nvPr>
            <p:ph sz="half" idx="2"/>
          </p:nvPr>
        </p:nvSpPr>
        <p:spPr>
          <a:xfrm>
            <a:off x="9258300" y="2738438"/>
            <a:ext cx="7772400" cy="6527007"/>
          </a:xfrm>
        </p:spPr>
        <p:txBody>
          <a:bodyPr>
            <a:noAutofit/>
          </a:bodyPr>
          <a:lstStyle>
            <a:lvl1pPr>
              <a:buNone/>
              <a:defRPr sz="3200">
                <a:solidFill>
                  <a:schemeClr val="tx2"/>
                </a:solidFill>
              </a:defRPr>
            </a:lvl1pPr>
            <a:lvl2pPr>
              <a:defRPr sz="3000">
                <a:solidFill>
                  <a:schemeClr val="tx2"/>
                </a:solidFill>
              </a:defRPr>
            </a:lvl2pPr>
            <a:lvl3pPr>
              <a:defRPr sz="2700">
                <a:solidFill>
                  <a:schemeClr val="tx2"/>
                </a:solidFill>
              </a:defRPr>
            </a:lvl3pPr>
            <a:lvl4pPr>
              <a:defRPr sz="2400">
                <a:solidFill>
                  <a:schemeClr val="tx2"/>
                </a:solidFill>
              </a:defRPr>
            </a:lvl4pPr>
            <a:lvl5pPr>
              <a:defRPr sz="2400">
                <a:solidFill>
                  <a:schemeClr val="tx2"/>
                </a:solidFill>
              </a:defRPr>
            </a:lvl5pPr>
          </a:lstStyle>
          <a:p>
            <a:pPr lvl="0"/>
            <a:r>
              <a:rPr lang="en-US" dirty="0"/>
              <a:t>Click to edit Master text styles</a:t>
            </a:r>
          </a:p>
        </p:txBody>
      </p:sp>
    </p:spTree>
    <p:extLst>
      <p:ext uri="{BB962C8B-B14F-4D97-AF65-F5344CB8AC3E}">
        <p14:creationId xmlns:p14="http://schemas.microsoft.com/office/powerpoint/2010/main" val="1417546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240AF-F83E-272A-B0F7-EEAFBC763EF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1EF56F-7DC9-DDEB-FE6A-262652C7EAAA}"/>
              </a:ext>
            </a:extLst>
          </p:cNvPr>
          <p:cNvSpPr>
            <a:spLocks noGrp="1"/>
          </p:cNvSpPr>
          <p:nvPr>
            <p:ph type="body" idx="1"/>
          </p:nvPr>
        </p:nvSpPr>
        <p:spPr>
          <a:xfrm>
            <a:off x="1259683" y="2521745"/>
            <a:ext cx="7736681" cy="1235868"/>
          </a:xfrm>
        </p:spPr>
        <p:txBody>
          <a:bodyPr anchor="b">
            <a:noAutofit/>
          </a:bodyPr>
          <a:lstStyle>
            <a:lvl1pPr marL="0" indent="0">
              <a:buNone/>
              <a:defRPr sz="3600" b="0">
                <a:solidFill>
                  <a:schemeClr val="accent3"/>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68CD8C4-300D-8A27-477D-166BD54A5092}"/>
              </a:ext>
            </a:extLst>
          </p:cNvPr>
          <p:cNvSpPr>
            <a:spLocks noGrp="1"/>
          </p:cNvSpPr>
          <p:nvPr>
            <p:ph sz="half" idx="2"/>
          </p:nvPr>
        </p:nvSpPr>
        <p:spPr>
          <a:xfrm>
            <a:off x="1259683" y="3973980"/>
            <a:ext cx="7736681" cy="5110815"/>
          </a:xfrm>
        </p:spPr>
        <p:txBody>
          <a:bodyPr>
            <a:noAutofit/>
          </a:bodyPr>
          <a:lstStyle>
            <a:lvl1pPr>
              <a:defRPr sz="2700">
                <a:solidFill>
                  <a:schemeClr val="tx2"/>
                </a:solidFill>
              </a:defRPr>
            </a:lvl1pPr>
            <a:lvl2pPr>
              <a:defRPr sz="2400">
                <a:solidFill>
                  <a:schemeClr val="tx2"/>
                </a:solidFill>
              </a:defRPr>
            </a:lvl2pPr>
            <a:lvl3pPr>
              <a:defRPr sz="21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A61809E-5EA7-29E0-C863-B95A91FD298B}"/>
              </a:ext>
            </a:extLst>
          </p:cNvPr>
          <p:cNvSpPr>
            <a:spLocks noGrp="1"/>
          </p:cNvSpPr>
          <p:nvPr>
            <p:ph type="body" sz="quarter" idx="3"/>
          </p:nvPr>
        </p:nvSpPr>
        <p:spPr>
          <a:xfrm>
            <a:off x="9258300" y="2521745"/>
            <a:ext cx="7774782" cy="1235868"/>
          </a:xfrm>
        </p:spPr>
        <p:txBody>
          <a:bodyPr anchor="b">
            <a:noAutofit/>
          </a:bodyPr>
          <a:lstStyle>
            <a:lvl1pPr marL="0" indent="0">
              <a:buNone/>
              <a:defRPr sz="3600" b="0">
                <a:solidFill>
                  <a:schemeClr val="accent3"/>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E22DBD5-E437-F145-A696-30FD4D701627}"/>
              </a:ext>
            </a:extLst>
          </p:cNvPr>
          <p:cNvSpPr>
            <a:spLocks noGrp="1"/>
          </p:cNvSpPr>
          <p:nvPr>
            <p:ph sz="quarter" idx="4"/>
          </p:nvPr>
        </p:nvSpPr>
        <p:spPr>
          <a:xfrm>
            <a:off x="9258300" y="3949301"/>
            <a:ext cx="7774782" cy="5110815"/>
          </a:xfrm>
        </p:spPr>
        <p:txBody>
          <a:bodyPr>
            <a:noAutofit/>
          </a:bodyPr>
          <a:lstStyle>
            <a:lvl1pPr>
              <a:defRPr sz="2700">
                <a:solidFill>
                  <a:schemeClr val="tx2"/>
                </a:solidFill>
              </a:defRPr>
            </a:lvl1pPr>
            <a:lvl2pPr>
              <a:defRPr sz="2400">
                <a:solidFill>
                  <a:schemeClr val="tx2"/>
                </a:solidFill>
              </a:defRPr>
            </a:lvl2pPr>
            <a:lvl3pPr>
              <a:defRPr sz="21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4815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6BBF-4071-4B3F-4CA8-462AC4C5B422}"/>
              </a:ext>
            </a:extLst>
          </p:cNvPr>
          <p:cNvSpPr>
            <a:spLocks noGrp="1"/>
          </p:cNvSpPr>
          <p:nvPr>
            <p:ph type="ctrTitle"/>
          </p:nvPr>
        </p:nvSpPr>
        <p:spPr>
          <a:xfrm>
            <a:off x="2286000" y="1683545"/>
            <a:ext cx="13716000" cy="3581400"/>
          </a:xfrm>
        </p:spPr>
        <p:txBody>
          <a:bodyPr anchor="b"/>
          <a:lstStyle>
            <a:lvl1pPr algn="ctr">
              <a:defRPr sz="9000">
                <a:solidFill>
                  <a:schemeClr val="accent3"/>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B8BD37B-7A6E-7FD0-BED8-39BAF1FC97CB}"/>
              </a:ext>
            </a:extLst>
          </p:cNvPr>
          <p:cNvSpPr>
            <a:spLocks noGrp="1"/>
          </p:cNvSpPr>
          <p:nvPr>
            <p:ph type="subTitle" idx="1"/>
          </p:nvPr>
        </p:nvSpPr>
        <p:spPr>
          <a:xfrm>
            <a:off x="2286000" y="5403057"/>
            <a:ext cx="13716000" cy="2483643"/>
          </a:xfrm>
        </p:spPr>
        <p:txBody>
          <a:bodyPr/>
          <a:lstStyle>
            <a:lvl1pPr marL="0" indent="0" algn="ctr">
              <a:buNone/>
              <a:defRPr sz="3600">
                <a:solidFill>
                  <a:schemeClr val="tx1"/>
                </a:solidFill>
                <a:latin typeface="+mj-lt"/>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15137068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Content with Caption">
    <p:spTree>
      <p:nvGrpSpPr>
        <p:cNvPr id="1" name=""/>
        <p:cNvGrpSpPr/>
        <p:nvPr/>
      </p:nvGrpSpPr>
      <p:grpSpPr>
        <a:xfrm>
          <a:off x="0" y="0"/>
          <a:ext cx="0" cy="0"/>
          <a:chOff x="0" y="0"/>
          <a:chExt cx="0" cy="0"/>
        </a:xfrm>
      </p:grpSpPr>
      <p:sp>
        <p:nvSpPr>
          <p:cNvPr id="28" name="Text Placeholder 24">
            <a:extLst>
              <a:ext uri="{FF2B5EF4-FFF2-40B4-BE49-F238E27FC236}">
                <a16:creationId xmlns:a16="http://schemas.microsoft.com/office/drawing/2014/main" id="{20538439-E693-DA62-FB23-C327F7893DD9}"/>
              </a:ext>
            </a:extLst>
          </p:cNvPr>
          <p:cNvSpPr>
            <a:spLocks noGrp="1"/>
          </p:cNvSpPr>
          <p:nvPr>
            <p:ph type="body" sz="quarter" idx="14"/>
          </p:nvPr>
        </p:nvSpPr>
        <p:spPr>
          <a:xfrm>
            <a:off x="1282482" y="1233487"/>
            <a:ext cx="10326627" cy="1335882"/>
          </a:xfrm>
        </p:spPr>
        <p:txBody>
          <a:bodyPr anchor="b">
            <a:noAutofit/>
          </a:bodyPr>
          <a:lstStyle>
            <a:lvl1pPr>
              <a:buNone/>
              <a:defRPr sz="3600">
                <a:solidFill>
                  <a:schemeClr val="accent3"/>
                </a:solidFill>
                <a:latin typeface="+mj-lt"/>
              </a:defRPr>
            </a:lvl1pPr>
            <a:lvl2pPr>
              <a:buNone/>
              <a:defRPr sz="2100"/>
            </a:lvl2pPr>
            <a:lvl3pPr>
              <a:buNone/>
              <a:defRPr sz="2100"/>
            </a:lvl3pPr>
            <a:lvl4pPr>
              <a:buNone/>
              <a:defRPr sz="2100"/>
            </a:lvl4pPr>
            <a:lvl5pPr>
              <a:buNone/>
              <a:defRPr sz="2100"/>
            </a:lvl5pPr>
          </a:lstStyle>
          <a:p>
            <a:pPr lvl="0"/>
            <a:r>
              <a:rPr lang="en-US" dirty="0"/>
              <a:t>Click to edit Master text styles</a:t>
            </a:r>
          </a:p>
        </p:txBody>
      </p:sp>
      <p:sp>
        <p:nvSpPr>
          <p:cNvPr id="31" name="Text Placeholder 24">
            <a:extLst>
              <a:ext uri="{FF2B5EF4-FFF2-40B4-BE49-F238E27FC236}">
                <a16:creationId xmlns:a16="http://schemas.microsoft.com/office/drawing/2014/main" id="{F5CB6B89-8CE2-FB71-5024-3F0C561821CA}"/>
              </a:ext>
            </a:extLst>
          </p:cNvPr>
          <p:cNvSpPr>
            <a:spLocks noGrp="1"/>
          </p:cNvSpPr>
          <p:nvPr>
            <p:ph type="body" sz="quarter" idx="15"/>
          </p:nvPr>
        </p:nvSpPr>
        <p:spPr>
          <a:xfrm>
            <a:off x="1257301" y="2813708"/>
            <a:ext cx="10225088" cy="1335882"/>
          </a:xfrm>
        </p:spPr>
        <p:txBody>
          <a:bodyPr>
            <a:noAutofit/>
          </a:bodyPr>
          <a:lstStyle>
            <a:lvl1pPr marL="0" indent="0">
              <a:lnSpc>
                <a:spcPct val="100000"/>
              </a:lnSpc>
              <a:buNone/>
              <a:defRPr sz="2100"/>
            </a:lvl1pPr>
            <a:lvl2pPr>
              <a:buNone/>
              <a:defRPr sz="2100"/>
            </a:lvl2pPr>
            <a:lvl3pPr>
              <a:buNone/>
              <a:defRPr sz="2100"/>
            </a:lvl3pPr>
            <a:lvl4pPr>
              <a:buNone/>
              <a:defRPr sz="2100"/>
            </a:lvl4pPr>
            <a:lvl5pPr>
              <a:buNone/>
              <a:defRPr sz="2100"/>
            </a:lvl5pPr>
          </a:lstStyle>
          <a:p>
            <a:pPr lvl="0"/>
            <a:r>
              <a:rPr lang="en-US" dirty="0"/>
              <a:t>Click to edit Master text styles</a:t>
            </a:r>
          </a:p>
        </p:txBody>
      </p:sp>
      <p:sp>
        <p:nvSpPr>
          <p:cNvPr id="32" name="Text Placeholder 24">
            <a:extLst>
              <a:ext uri="{FF2B5EF4-FFF2-40B4-BE49-F238E27FC236}">
                <a16:creationId xmlns:a16="http://schemas.microsoft.com/office/drawing/2014/main" id="{73791276-65E4-D9D4-F320-CF59B5F6C0E5}"/>
              </a:ext>
            </a:extLst>
          </p:cNvPr>
          <p:cNvSpPr>
            <a:spLocks noGrp="1"/>
          </p:cNvSpPr>
          <p:nvPr>
            <p:ph type="body" sz="quarter" idx="16"/>
          </p:nvPr>
        </p:nvSpPr>
        <p:spPr>
          <a:xfrm>
            <a:off x="1257298" y="4661564"/>
            <a:ext cx="10225088" cy="1335882"/>
          </a:xfrm>
        </p:spPr>
        <p:txBody>
          <a:bodyPr anchor="b">
            <a:noAutofit/>
          </a:bodyPr>
          <a:lstStyle>
            <a:lvl1pPr>
              <a:buNone/>
              <a:defRPr sz="3600">
                <a:solidFill>
                  <a:schemeClr val="accent3"/>
                </a:solidFill>
                <a:latin typeface="+mj-lt"/>
              </a:defRPr>
            </a:lvl1pPr>
            <a:lvl2pPr>
              <a:buNone/>
              <a:defRPr sz="2100"/>
            </a:lvl2pPr>
            <a:lvl3pPr>
              <a:buNone/>
              <a:defRPr sz="2100"/>
            </a:lvl3pPr>
            <a:lvl4pPr>
              <a:buNone/>
              <a:defRPr sz="2100"/>
            </a:lvl4pPr>
            <a:lvl5pPr>
              <a:buNone/>
              <a:defRPr sz="2100"/>
            </a:lvl5pPr>
          </a:lstStyle>
          <a:p>
            <a:pPr lvl="0"/>
            <a:r>
              <a:rPr lang="en-US"/>
              <a:t>Click to edit Master text styles</a:t>
            </a:r>
          </a:p>
        </p:txBody>
      </p:sp>
      <p:sp>
        <p:nvSpPr>
          <p:cNvPr id="33" name="Text Placeholder 24">
            <a:extLst>
              <a:ext uri="{FF2B5EF4-FFF2-40B4-BE49-F238E27FC236}">
                <a16:creationId xmlns:a16="http://schemas.microsoft.com/office/drawing/2014/main" id="{169A4989-EE9E-F754-4F85-179D4E5D6F15}"/>
              </a:ext>
            </a:extLst>
          </p:cNvPr>
          <p:cNvSpPr>
            <a:spLocks noGrp="1"/>
          </p:cNvSpPr>
          <p:nvPr>
            <p:ph type="body" sz="quarter" idx="17"/>
          </p:nvPr>
        </p:nvSpPr>
        <p:spPr>
          <a:xfrm>
            <a:off x="1257298" y="6241784"/>
            <a:ext cx="10225088" cy="1335882"/>
          </a:xfrm>
        </p:spPr>
        <p:txBody>
          <a:bodyPr>
            <a:noAutofit/>
          </a:bodyPr>
          <a:lstStyle>
            <a:lvl1pPr marL="0" indent="0">
              <a:lnSpc>
                <a:spcPct val="100000"/>
              </a:lnSpc>
              <a:buNone/>
              <a:defRPr sz="2100"/>
            </a:lvl1pPr>
            <a:lvl2pPr>
              <a:buNone/>
              <a:defRPr sz="2100"/>
            </a:lvl2pPr>
            <a:lvl3pPr>
              <a:buNone/>
              <a:defRPr sz="2100"/>
            </a:lvl3pPr>
            <a:lvl4pPr>
              <a:buNone/>
              <a:defRPr sz="2100"/>
            </a:lvl4pPr>
            <a:lvl5pPr>
              <a:buNone/>
              <a:defRPr sz="2100"/>
            </a:lvl5pPr>
          </a:lstStyle>
          <a:p>
            <a:pPr lvl="0"/>
            <a:r>
              <a:rPr lang="en-US" dirty="0"/>
              <a:t>Click to edit Master text styles</a:t>
            </a:r>
          </a:p>
        </p:txBody>
      </p:sp>
    </p:spTree>
    <p:extLst>
      <p:ext uri="{BB962C8B-B14F-4D97-AF65-F5344CB8AC3E}">
        <p14:creationId xmlns:p14="http://schemas.microsoft.com/office/powerpoint/2010/main" val="2909146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eft Side Title and Text -Blue">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03F6F1-07C0-2F3D-93E7-9A144C83DAF2}"/>
              </a:ext>
            </a:extLst>
          </p:cNvPr>
          <p:cNvSpPr>
            <a:spLocks noGrp="1"/>
          </p:cNvSpPr>
          <p:nvPr>
            <p:ph type="title"/>
          </p:nvPr>
        </p:nvSpPr>
        <p:spPr>
          <a:xfrm>
            <a:off x="1257300" y="1171146"/>
            <a:ext cx="8381375" cy="1988345"/>
          </a:xfrm>
        </p:spPr>
        <p:txBody>
          <a:bodyPr/>
          <a:lstStyle/>
          <a:p>
            <a:r>
              <a:rPr lang="en-US" dirty="0"/>
              <a:t>Click to edit Master title style</a:t>
            </a:r>
          </a:p>
        </p:txBody>
      </p:sp>
      <p:sp>
        <p:nvSpPr>
          <p:cNvPr id="6" name="Text Placeholder 9">
            <a:extLst>
              <a:ext uri="{FF2B5EF4-FFF2-40B4-BE49-F238E27FC236}">
                <a16:creationId xmlns:a16="http://schemas.microsoft.com/office/drawing/2014/main" id="{4DD0F312-798C-7771-A6C7-AA0C11B727A7}"/>
              </a:ext>
            </a:extLst>
          </p:cNvPr>
          <p:cNvSpPr>
            <a:spLocks noGrp="1"/>
          </p:cNvSpPr>
          <p:nvPr>
            <p:ph type="body" sz="quarter" idx="19"/>
          </p:nvPr>
        </p:nvSpPr>
        <p:spPr>
          <a:xfrm>
            <a:off x="1257300" y="3451435"/>
            <a:ext cx="8381375" cy="5761404"/>
          </a:xfrm>
        </p:spPr>
        <p:txBody>
          <a:bodyPr>
            <a:no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2222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eft Side Title and Text">
    <p:bg>
      <p:bgPr>
        <a:solidFill>
          <a:schemeClr val="accent6"/>
        </a:solid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B4C3DA1-8282-B234-1458-4F8FC0AD2801}"/>
              </a:ext>
            </a:extLst>
          </p:cNvPr>
          <p:cNvSpPr>
            <a:spLocks noGrp="1"/>
          </p:cNvSpPr>
          <p:nvPr>
            <p:ph type="title"/>
          </p:nvPr>
        </p:nvSpPr>
        <p:spPr>
          <a:xfrm>
            <a:off x="1297782" y="858241"/>
            <a:ext cx="8340893" cy="2583701"/>
          </a:xfrm>
        </p:spPr>
        <p:txBody>
          <a:bodyPr/>
          <a:lstStyle/>
          <a:p>
            <a:r>
              <a:rPr lang="en-US" dirty="0"/>
              <a:t>Click to edit Master title style</a:t>
            </a:r>
          </a:p>
        </p:txBody>
      </p:sp>
      <p:sp>
        <p:nvSpPr>
          <p:cNvPr id="7" name="Text Placeholder 9">
            <a:extLst>
              <a:ext uri="{FF2B5EF4-FFF2-40B4-BE49-F238E27FC236}">
                <a16:creationId xmlns:a16="http://schemas.microsoft.com/office/drawing/2014/main" id="{F483002A-B881-2CA0-4AC1-CFAC99F3458F}"/>
              </a:ext>
            </a:extLst>
          </p:cNvPr>
          <p:cNvSpPr>
            <a:spLocks noGrp="1"/>
          </p:cNvSpPr>
          <p:nvPr>
            <p:ph type="body" sz="quarter" idx="19"/>
          </p:nvPr>
        </p:nvSpPr>
        <p:spPr>
          <a:xfrm>
            <a:off x="1257300" y="3451435"/>
            <a:ext cx="8381375" cy="5761404"/>
          </a:xfrm>
        </p:spPr>
        <p:txBody>
          <a:bodyPr>
            <a:no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310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877A9-59F0-20C2-E126-1467DE911F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BD8A35-8B78-E082-15F7-B4FDA0D3BC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0343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B379AB-962D-F666-2731-77697375335A}"/>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A57382-6880-0CE7-ADAD-7B8B94FEEE7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6580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Gradient Background Titl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89C301-BC82-8243-ADF1-3E05F0D706EA}"/>
              </a:ext>
            </a:extLst>
          </p:cNvPr>
          <p:cNvSpPr/>
          <p:nvPr userDrawn="1"/>
        </p:nvSpPr>
        <p:spPr>
          <a:xfrm>
            <a:off x="876693" y="0"/>
            <a:ext cx="17411307" cy="10287000"/>
          </a:xfrm>
          <a:prstGeom prst="rect">
            <a:avLst/>
          </a:prstGeom>
          <a:gradFill flip="none" rotWithShape="1">
            <a:gsLst>
              <a:gs pos="0">
                <a:schemeClr val="accent1">
                  <a:lumMod val="89000"/>
                  <a:alpha val="0"/>
                </a:schemeClr>
              </a:gs>
              <a:gs pos="28000">
                <a:schemeClr val="accent3">
                  <a:alpha val="26000"/>
                </a:schemeClr>
              </a:gs>
              <a:gs pos="67000">
                <a:schemeClr val="accent3">
                  <a:alpha val="70000"/>
                </a:schemeClr>
              </a:gs>
              <a:gs pos="97000">
                <a:schemeClr val="accent3">
                  <a:lumMod val="75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7" name="AutoShape 6">
            <a:extLst>
              <a:ext uri="{FF2B5EF4-FFF2-40B4-BE49-F238E27FC236}">
                <a16:creationId xmlns:a16="http://schemas.microsoft.com/office/drawing/2014/main" id="{CCC71526-151A-4A79-E90D-99424376767C}"/>
              </a:ext>
            </a:extLst>
          </p:cNvPr>
          <p:cNvSpPr/>
          <p:nvPr userDrawn="1"/>
        </p:nvSpPr>
        <p:spPr>
          <a:xfrm>
            <a:off x="12306029" y="6742582"/>
            <a:ext cx="4018229" cy="2"/>
          </a:xfrm>
          <a:prstGeom prst="line">
            <a:avLst/>
          </a:prstGeom>
          <a:ln w="9525" cap="rnd">
            <a:solidFill>
              <a:srgbClr val="F7F9FA"/>
            </a:solidFill>
            <a:prstDash val="solid"/>
            <a:headEnd type="none" w="sm" len="sm"/>
            <a:tailEnd type="none" w="sm" len="sm"/>
          </a:ln>
        </p:spPr>
        <p:txBody>
          <a:bodyPr/>
          <a:lstStyle/>
          <a:p>
            <a:endParaRPr lang="en-US" sz="2700"/>
          </a:p>
        </p:txBody>
      </p:sp>
      <p:sp>
        <p:nvSpPr>
          <p:cNvPr id="8" name="Freeform 7">
            <a:extLst>
              <a:ext uri="{FF2B5EF4-FFF2-40B4-BE49-F238E27FC236}">
                <a16:creationId xmlns:a16="http://schemas.microsoft.com/office/drawing/2014/main" id="{6BD536DF-2E72-0B3F-8A14-91AD7ECB0BA4}"/>
              </a:ext>
            </a:extLst>
          </p:cNvPr>
          <p:cNvSpPr/>
          <p:nvPr userDrawn="1"/>
        </p:nvSpPr>
        <p:spPr>
          <a:xfrm>
            <a:off x="12460003" y="7098938"/>
            <a:ext cx="4018229" cy="1159106"/>
          </a:xfrm>
          <a:custGeom>
            <a:avLst/>
            <a:gdLst/>
            <a:ahLst/>
            <a:cxnLst/>
            <a:rect l="l" t="t" r="r" b="b"/>
            <a:pathLst>
              <a:path w="3124194" h="901210">
                <a:moveTo>
                  <a:pt x="0" y="0"/>
                </a:moveTo>
                <a:lnTo>
                  <a:pt x="3124194" y="0"/>
                </a:lnTo>
                <a:lnTo>
                  <a:pt x="3124194" y="901210"/>
                </a:lnTo>
                <a:lnTo>
                  <a:pt x="0" y="901210"/>
                </a:lnTo>
                <a:lnTo>
                  <a:pt x="0" y="0"/>
                </a:lnTo>
                <a:close/>
              </a:path>
            </a:pathLst>
          </a:custGeom>
          <a:blipFill>
            <a:blip r:embed="rId3"/>
            <a:stretch>
              <a:fillRect/>
            </a:stretch>
          </a:blipFill>
        </p:spPr>
        <p:txBody>
          <a:bodyPr/>
          <a:lstStyle/>
          <a:p>
            <a:endParaRPr lang="en-US" sz="2700"/>
          </a:p>
        </p:txBody>
      </p:sp>
      <p:sp>
        <p:nvSpPr>
          <p:cNvPr id="15" name="Title 14">
            <a:extLst>
              <a:ext uri="{FF2B5EF4-FFF2-40B4-BE49-F238E27FC236}">
                <a16:creationId xmlns:a16="http://schemas.microsoft.com/office/drawing/2014/main" id="{9C6C008D-1D7D-CDAC-570E-8FD3E9E5146F}"/>
              </a:ext>
            </a:extLst>
          </p:cNvPr>
          <p:cNvSpPr>
            <a:spLocks noGrp="1"/>
          </p:cNvSpPr>
          <p:nvPr>
            <p:ph type="title"/>
          </p:nvPr>
        </p:nvSpPr>
        <p:spPr>
          <a:xfrm>
            <a:off x="9473939" y="3001784"/>
            <a:ext cx="7409466" cy="1988345"/>
          </a:xfrm>
        </p:spPr>
        <p:txBody>
          <a:bodyPr>
            <a:noAutofit/>
          </a:bodyPr>
          <a:lstStyle>
            <a:lvl1pPr algn="r">
              <a:defRPr sz="66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761FB15-E6D5-E419-F8DE-52BB918BA960}"/>
              </a:ext>
            </a:extLst>
          </p:cNvPr>
          <p:cNvSpPr>
            <a:spLocks noGrp="1"/>
          </p:cNvSpPr>
          <p:nvPr>
            <p:ph type="body" sz="quarter" idx="10" hasCustomPrompt="1"/>
          </p:nvPr>
        </p:nvSpPr>
        <p:spPr>
          <a:xfrm>
            <a:off x="11594308" y="5457825"/>
            <a:ext cx="5288756" cy="928688"/>
          </a:xfrm>
        </p:spPr>
        <p:txBody>
          <a:bodyPr/>
          <a:lstStyle>
            <a:lvl1pPr algn="r">
              <a:buNone/>
              <a:defRPr>
                <a:solidFill>
                  <a:schemeClr val="bg1"/>
                </a:solidFill>
                <a:latin typeface="+mj-lt"/>
              </a:defRPr>
            </a:lvl1pPr>
          </a:lstStyle>
          <a:p>
            <a:pPr lvl="0"/>
            <a:r>
              <a:rPr lang="en-US" dirty="0"/>
              <a:t>Subtitle</a:t>
            </a:r>
          </a:p>
        </p:txBody>
      </p:sp>
    </p:spTree>
    <p:extLst>
      <p:ext uri="{BB962C8B-B14F-4D97-AF65-F5344CB8AC3E}">
        <p14:creationId xmlns:p14="http://schemas.microsoft.com/office/powerpoint/2010/main" val="3637648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0">
              <a:schemeClr val="accent3"/>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6BBF-4071-4B3F-4CA8-462AC4C5B42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1B8BD37B-7A6E-7FD0-BED8-39BAF1FC97CB}"/>
              </a:ext>
            </a:extLst>
          </p:cNvPr>
          <p:cNvSpPr>
            <a:spLocks noGrp="1"/>
          </p:cNvSpPr>
          <p:nvPr>
            <p:ph type="subTitle" idx="1"/>
          </p:nvPr>
        </p:nvSpPr>
        <p:spPr>
          <a:xfrm>
            <a:off x="2286000" y="5403057"/>
            <a:ext cx="13716000" cy="2483643"/>
          </a:xfrm>
        </p:spPr>
        <p:txBody>
          <a:bodyPr/>
          <a:lstStyle>
            <a:lvl1pPr marL="0" indent="0" algn="ctr">
              <a:buNone/>
              <a:defRPr sz="3600">
                <a:latin typeface="+mj-lt"/>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Tree>
    <p:extLst>
      <p:ext uri="{BB962C8B-B14F-4D97-AF65-F5344CB8AC3E}">
        <p14:creationId xmlns:p14="http://schemas.microsoft.com/office/powerpoint/2010/main" val="11346573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6BBF-4071-4B3F-4CA8-462AC4C5B422}"/>
              </a:ext>
            </a:extLst>
          </p:cNvPr>
          <p:cNvSpPr>
            <a:spLocks noGrp="1"/>
          </p:cNvSpPr>
          <p:nvPr>
            <p:ph type="ctrTitle"/>
          </p:nvPr>
        </p:nvSpPr>
        <p:spPr>
          <a:xfrm>
            <a:off x="2286000" y="1683545"/>
            <a:ext cx="13716000" cy="3581400"/>
          </a:xfrm>
        </p:spPr>
        <p:txBody>
          <a:bodyPr anchor="b"/>
          <a:lstStyle>
            <a:lvl1pPr algn="ctr">
              <a:defRPr sz="9000">
                <a:solidFill>
                  <a:schemeClr val="accent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B8BD37B-7A6E-7FD0-BED8-39BAF1FC97CB}"/>
              </a:ext>
            </a:extLst>
          </p:cNvPr>
          <p:cNvSpPr>
            <a:spLocks noGrp="1"/>
          </p:cNvSpPr>
          <p:nvPr>
            <p:ph type="subTitle" idx="1"/>
          </p:nvPr>
        </p:nvSpPr>
        <p:spPr>
          <a:xfrm>
            <a:off x="2286000" y="5403057"/>
            <a:ext cx="13716000" cy="2483643"/>
          </a:xfrm>
        </p:spPr>
        <p:txBody>
          <a:bodyPr/>
          <a:lstStyle>
            <a:lvl1pPr marL="0" indent="0" algn="ctr">
              <a:buNone/>
              <a:defRPr sz="3600">
                <a:solidFill>
                  <a:schemeClr val="accent6"/>
                </a:solidFill>
                <a:latin typeface="+mj-lt"/>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29591903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7E479-8EE2-8529-3A44-C56E2EE35A36}"/>
              </a:ext>
            </a:extLst>
          </p:cNvPr>
          <p:cNvSpPr>
            <a:spLocks noGrp="1"/>
          </p:cNvSpPr>
          <p:nvPr>
            <p:ph type="title" hasCustomPrompt="1"/>
          </p:nvPr>
        </p:nvSpPr>
        <p:spPr>
          <a:xfrm>
            <a:off x="1259683" y="685800"/>
            <a:ext cx="5898356" cy="2400300"/>
          </a:xfrm>
        </p:spPr>
        <p:txBody>
          <a:bodyPr anchor="ctr">
            <a:normAutofit/>
          </a:bodyPr>
          <a:lstStyle>
            <a:lvl1pPr>
              <a:defRPr lang="en-US" dirty="0"/>
            </a:lvl1pPr>
          </a:lstStyle>
          <a:p>
            <a:r>
              <a:rPr lang="en-US" dirty="0"/>
              <a:t>Agenda</a:t>
            </a:r>
          </a:p>
        </p:txBody>
      </p:sp>
      <p:sp>
        <p:nvSpPr>
          <p:cNvPr id="18" name="Text Placeholder 17">
            <a:extLst>
              <a:ext uri="{FF2B5EF4-FFF2-40B4-BE49-F238E27FC236}">
                <a16:creationId xmlns:a16="http://schemas.microsoft.com/office/drawing/2014/main" id="{98B4FCE2-A791-84D2-6252-5766A6200E5B}"/>
              </a:ext>
            </a:extLst>
          </p:cNvPr>
          <p:cNvSpPr>
            <a:spLocks noGrp="1"/>
          </p:cNvSpPr>
          <p:nvPr>
            <p:ph type="body" sz="quarter" idx="13" hasCustomPrompt="1"/>
          </p:nvPr>
        </p:nvSpPr>
        <p:spPr>
          <a:xfrm>
            <a:off x="10099098" y="1300496"/>
            <a:ext cx="6534150" cy="7665704"/>
          </a:xfrm>
        </p:spPr>
        <p:txBody>
          <a:bodyPr>
            <a:noAutofit/>
          </a:bodyPr>
          <a:lstStyle>
            <a:lvl1pPr marL="342900" marR="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400"/>
            </a:lvl1pPr>
          </a:lstStyle>
          <a:p>
            <a:pPr lvl="0"/>
            <a:r>
              <a:rPr lang="en-US" dirty="0"/>
              <a:t>Agenda item </a:t>
            </a:r>
          </a:p>
          <a:p>
            <a:pPr lvl="0"/>
            <a:endParaRPr lang="en-US" dirty="0"/>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Agenda item</a:t>
            </a:r>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endParaRPr lang="en-US" dirty="0"/>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Agenda item </a:t>
            </a:r>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endParaRPr lang="en-US" dirty="0"/>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Agenda item </a:t>
            </a:r>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endParaRPr lang="en-US" dirty="0"/>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Agenda item </a:t>
            </a:r>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endParaRPr lang="en-US" dirty="0"/>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Agenda item </a:t>
            </a:r>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 </a:t>
            </a:r>
          </a:p>
          <a:p>
            <a:pPr lvl="0"/>
            <a:endParaRPr lang="en-US" dirty="0"/>
          </a:p>
        </p:txBody>
      </p:sp>
    </p:spTree>
    <p:extLst>
      <p:ext uri="{BB962C8B-B14F-4D97-AF65-F5344CB8AC3E}">
        <p14:creationId xmlns:p14="http://schemas.microsoft.com/office/powerpoint/2010/main" val="2609856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85F460-2242-1656-FEB3-0D26581C3719}"/>
              </a:ext>
            </a:extLst>
          </p:cNvPr>
          <p:cNvSpPr>
            <a:spLocks noGrp="1"/>
          </p:cNvSpPr>
          <p:nvPr>
            <p:ph idx="1"/>
          </p:nvPr>
        </p:nvSpPr>
        <p:spPr/>
        <p:txBody>
          <a:bodyPr>
            <a:noAutofit/>
          </a:bodyPr>
          <a:lstStyle>
            <a:lvl1pPr>
              <a:defRPr sz="3600">
                <a:latin typeface="+mn-lt"/>
              </a:defRPr>
            </a:lvl1pPr>
            <a:lvl2pPr>
              <a:defRPr sz="33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926CBA6B-D99D-EFF8-86B8-1F59A3B1710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1075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7E479-8EE2-8529-3A44-C56E2EE35A36}"/>
              </a:ext>
            </a:extLst>
          </p:cNvPr>
          <p:cNvSpPr>
            <a:spLocks noGrp="1"/>
          </p:cNvSpPr>
          <p:nvPr>
            <p:ph type="title" hasCustomPrompt="1"/>
          </p:nvPr>
        </p:nvSpPr>
        <p:spPr>
          <a:xfrm>
            <a:off x="1259683" y="685800"/>
            <a:ext cx="5898356" cy="2400300"/>
          </a:xfrm>
        </p:spPr>
        <p:txBody>
          <a:bodyPr anchor="ctr">
            <a:normAutofit/>
          </a:bodyPr>
          <a:lstStyle>
            <a:lvl1pPr>
              <a:defRPr lang="en-US" dirty="0"/>
            </a:lvl1pPr>
          </a:lstStyle>
          <a:p>
            <a:r>
              <a:rPr lang="en-US" dirty="0"/>
              <a:t>Agenda</a:t>
            </a:r>
          </a:p>
        </p:txBody>
      </p:sp>
      <p:sp>
        <p:nvSpPr>
          <p:cNvPr id="18" name="Text Placeholder 17">
            <a:extLst>
              <a:ext uri="{FF2B5EF4-FFF2-40B4-BE49-F238E27FC236}">
                <a16:creationId xmlns:a16="http://schemas.microsoft.com/office/drawing/2014/main" id="{98B4FCE2-A791-84D2-6252-5766A6200E5B}"/>
              </a:ext>
            </a:extLst>
          </p:cNvPr>
          <p:cNvSpPr>
            <a:spLocks noGrp="1"/>
          </p:cNvSpPr>
          <p:nvPr>
            <p:ph type="body" sz="quarter" idx="13" hasCustomPrompt="1"/>
          </p:nvPr>
        </p:nvSpPr>
        <p:spPr>
          <a:xfrm>
            <a:off x="10099098" y="1300496"/>
            <a:ext cx="6534150" cy="7665704"/>
          </a:xfrm>
        </p:spPr>
        <p:txBody>
          <a:bodyPr>
            <a:noAutofit/>
          </a:bodyPr>
          <a:lstStyle>
            <a:lvl1pPr marL="342900" marR="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400"/>
            </a:lvl1pPr>
          </a:lstStyle>
          <a:p>
            <a:pPr lvl="0"/>
            <a:r>
              <a:rPr lang="en-US" dirty="0"/>
              <a:t>Agenda item </a:t>
            </a:r>
          </a:p>
          <a:p>
            <a:pPr lvl="0"/>
            <a:endParaRPr lang="en-US" dirty="0"/>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Agenda item</a:t>
            </a:r>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endParaRPr lang="en-US" dirty="0"/>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Agenda item </a:t>
            </a:r>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endParaRPr lang="en-US" dirty="0"/>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Agenda item </a:t>
            </a:r>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endParaRPr lang="en-US" dirty="0"/>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Agenda item </a:t>
            </a:r>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endParaRPr lang="en-US" dirty="0"/>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Agenda item </a:t>
            </a:r>
          </a:p>
          <a:p>
            <a:pPr marL="342900" marR="0" lvl="0" indent="-34290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dirty="0"/>
              <a:t> </a:t>
            </a:r>
          </a:p>
          <a:p>
            <a:pPr lvl="0"/>
            <a:endParaRPr lang="en-US" dirty="0"/>
          </a:p>
        </p:txBody>
      </p:sp>
    </p:spTree>
    <p:extLst>
      <p:ext uri="{BB962C8B-B14F-4D97-AF65-F5344CB8AC3E}">
        <p14:creationId xmlns:p14="http://schemas.microsoft.com/office/powerpoint/2010/main" val="24509177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85F460-2242-1656-FEB3-0D26581C3719}"/>
              </a:ext>
            </a:extLst>
          </p:cNvPr>
          <p:cNvSpPr>
            <a:spLocks noGrp="1"/>
          </p:cNvSpPr>
          <p:nvPr>
            <p:ph idx="1"/>
          </p:nvPr>
        </p:nvSpPr>
        <p:spPr/>
        <p:txBody>
          <a:bodyPr>
            <a:noAutofit/>
          </a:bodyPr>
          <a:lstStyle>
            <a:lvl1pPr>
              <a:defRPr sz="3600">
                <a:latin typeface="+mn-lt"/>
              </a:defRPr>
            </a:lvl1pPr>
            <a:lvl2pPr>
              <a:defRPr sz="33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926CBA6B-D99D-EFF8-86B8-1F59A3B1710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5634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3_Title and Content">
    <p:bg>
      <p:bgPr>
        <a:gradFill>
          <a:gsLst>
            <a:gs pos="0">
              <a:schemeClr val="accent3"/>
            </a:gs>
            <a:gs pos="100000">
              <a:schemeClr val="accent1"/>
            </a:gs>
          </a:gsLst>
          <a:lin ang="2700000" scaled="0"/>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85F460-2242-1656-FEB3-0D26581C3719}"/>
              </a:ext>
            </a:extLst>
          </p:cNvPr>
          <p:cNvSpPr>
            <a:spLocks noGrp="1"/>
          </p:cNvSpPr>
          <p:nvPr>
            <p:ph idx="1"/>
          </p:nvPr>
        </p:nvSpPr>
        <p:spPr/>
        <p:txBody>
          <a:bodyPr>
            <a:noAutofit/>
          </a:bodyPr>
          <a:lstStyle>
            <a:lvl1pPr>
              <a:defRPr sz="3600">
                <a:latin typeface="+mn-lt"/>
              </a:defRPr>
            </a:lvl1pPr>
            <a:lvl2pPr>
              <a:defRPr sz="33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926CBA6B-D99D-EFF8-86B8-1F59A3B1710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6738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9830B-B6A3-A070-870E-6FB04720574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98812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1_Title Only">
    <p:bg>
      <p:bgPr>
        <a:gradFill flip="none" rotWithShape="1">
          <a:gsLst>
            <a:gs pos="0">
              <a:schemeClr val="accent3"/>
            </a:gs>
            <a:gs pos="100000">
              <a:schemeClr val="accent1"/>
            </a:gs>
          </a:gsLst>
          <a:lin ang="2700000" scaled="0"/>
          <a:tileRect/>
        </a:gradFill>
        <a:effectLst/>
      </p:bgPr>
    </p:bg>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F06DDA82-AC32-2A11-4C7F-517A0B7F3861}"/>
              </a:ext>
            </a:extLst>
          </p:cNvPr>
          <p:cNvSpPr>
            <a:spLocks noGrp="1"/>
          </p:cNvSpPr>
          <p:nvPr>
            <p:ph type="title"/>
          </p:nvPr>
        </p:nvSpPr>
        <p:spPr>
          <a:xfrm>
            <a:off x="1257300" y="547688"/>
            <a:ext cx="15773400" cy="1988345"/>
          </a:xfrm>
        </p:spPr>
        <p:txBody>
          <a:bodyPr/>
          <a:lstStyle/>
          <a:p>
            <a:r>
              <a:rPr lang="en-US"/>
              <a:t>Click to edit Master title style</a:t>
            </a:r>
          </a:p>
        </p:txBody>
      </p:sp>
    </p:spTree>
    <p:extLst>
      <p:ext uri="{BB962C8B-B14F-4D97-AF65-F5344CB8AC3E}">
        <p14:creationId xmlns:p14="http://schemas.microsoft.com/office/powerpoint/2010/main" val="10132656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30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Left title Blue Background">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89C301-BC82-8243-ADF1-3E05F0D706EA}"/>
              </a:ext>
            </a:extLst>
          </p:cNvPr>
          <p:cNvSpPr/>
          <p:nvPr/>
        </p:nvSpPr>
        <p:spPr>
          <a:xfrm>
            <a:off x="0" y="-51096"/>
            <a:ext cx="8814062" cy="10338096"/>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sz="2700" dirty="0"/>
          </a:p>
        </p:txBody>
      </p:sp>
      <p:sp>
        <p:nvSpPr>
          <p:cNvPr id="3" name="Title 14">
            <a:extLst>
              <a:ext uri="{FF2B5EF4-FFF2-40B4-BE49-F238E27FC236}">
                <a16:creationId xmlns:a16="http://schemas.microsoft.com/office/drawing/2014/main" id="{EFD9C780-57FA-F223-2734-9C0592309CA1}"/>
              </a:ext>
            </a:extLst>
          </p:cNvPr>
          <p:cNvSpPr>
            <a:spLocks noGrp="1"/>
          </p:cNvSpPr>
          <p:nvPr>
            <p:ph type="title" hasCustomPrompt="1"/>
          </p:nvPr>
        </p:nvSpPr>
        <p:spPr>
          <a:xfrm>
            <a:off x="1032234" y="2495267"/>
            <a:ext cx="7409466" cy="3660020"/>
          </a:xfrm>
        </p:spPr>
        <p:txBody>
          <a:bodyPr>
            <a:noAutofit/>
          </a:bodyPr>
          <a:lstStyle>
            <a:lvl1pPr algn="l">
              <a:defRPr sz="8100">
                <a:solidFill>
                  <a:schemeClr val="accent3"/>
                </a:solidFill>
              </a:defRPr>
            </a:lvl1pPr>
          </a:lstStyle>
          <a:p>
            <a:r>
              <a:rPr lang="en-US" dirty="0"/>
              <a:t>Click to edit master title style</a:t>
            </a:r>
          </a:p>
        </p:txBody>
      </p:sp>
      <p:sp>
        <p:nvSpPr>
          <p:cNvPr id="5" name="Text Placeholder 3">
            <a:extLst>
              <a:ext uri="{FF2B5EF4-FFF2-40B4-BE49-F238E27FC236}">
                <a16:creationId xmlns:a16="http://schemas.microsoft.com/office/drawing/2014/main" id="{1282696A-6D4B-75F1-4F9C-BC1221C53F0B}"/>
              </a:ext>
            </a:extLst>
          </p:cNvPr>
          <p:cNvSpPr>
            <a:spLocks noGrp="1"/>
          </p:cNvSpPr>
          <p:nvPr>
            <p:ph type="body" sz="quarter" idx="10" hasCustomPrompt="1"/>
          </p:nvPr>
        </p:nvSpPr>
        <p:spPr>
          <a:xfrm>
            <a:off x="1032234" y="6863045"/>
            <a:ext cx="5288756" cy="928688"/>
          </a:xfrm>
        </p:spPr>
        <p:txBody>
          <a:bodyPr/>
          <a:lstStyle>
            <a:lvl1pPr algn="l">
              <a:buNone/>
              <a:defRPr>
                <a:solidFill>
                  <a:schemeClr val="accent3"/>
                </a:solidFill>
                <a:latin typeface="+mj-lt"/>
              </a:defRPr>
            </a:lvl1pPr>
          </a:lstStyle>
          <a:p>
            <a:pPr lvl="0"/>
            <a:r>
              <a:rPr lang="en-US" dirty="0"/>
              <a:t>Subtitle</a:t>
            </a:r>
          </a:p>
        </p:txBody>
      </p:sp>
    </p:spTree>
    <p:extLst>
      <p:ext uri="{BB962C8B-B14F-4D97-AF65-F5344CB8AC3E}">
        <p14:creationId xmlns:p14="http://schemas.microsoft.com/office/powerpoint/2010/main" val="26120222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Left title">
    <p:bg>
      <p:bgPr>
        <a:gradFill flip="none" rotWithShape="1">
          <a:gsLst>
            <a:gs pos="0">
              <a:schemeClr val="accent3"/>
            </a:gs>
            <a:gs pos="100000">
              <a:schemeClr val="accent1"/>
            </a:gs>
          </a:gsLst>
          <a:lin ang="2700000" scaled="0"/>
          <a:tileRect/>
        </a:gra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C6C008D-1D7D-CDAC-570E-8FD3E9E5146F}"/>
              </a:ext>
            </a:extLst>
          </p:cNvPr>
          <p:cNvSpPr>
            <a:spLocks noGrp="1"/>
          </p:cNvSpPr>
          <p:nvPr>
            <p:ph type="title"/>
          </p:nvPr>
        </p:nvSpPr>
        <p:spPr>
          <a:xfrm>
            <a:off x="1032234" y="2495267"/>
            <a:ext cx="7409466" cy="3660020"/>
          </a:xfrm>
        </p:spPr>
        <p:txBody>
          <a:bodyPr>
            <a:noAutofit/>
          </a:bodyPr>
          <a:lstStyle>
            <a:lvl1pPr algn="l">
              <a:defRPr sz="8100">
                <a:solidFill>
                  <a:schemeClr val="accent6"/>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1761FB15-E6D5-E419-F8DE-52BB918BA960}"/>
              </a:ext>
            </a:extLst>
          </p:cNvPr>
          <p:cNvSpPr>
            <a:spLocks noGrp="1"/>
          </p:cNvSpPr>
          <p:nvPr>
            <p:ph type="body" sz="quarter" idx="10" hasCustomPrompt="1"/>
          </p:nvPr>
        </p:nvSpPr>
        <p:spPr>
          <a:xfrm>
            <a:off x="1032235" y="6376980"/>
            <a:ext cx="5288756" cy="928688"/>
          </a:xfrm>
        </p:spPr>
        <p:txBody>
          <a:bodyPr/>
          <a:lstStyle>
            <a:lvl1pPr algn="l">
              <a:buNone/>
              <a:defRPr>
                <a:solidFill>
                  <a:schemeClr val="accent6"/>
                </a:solidFill>
                <a:latin typeface="+mj-lt"/>
              </a:defRPr>
            </a:lvl1pPr>
          </a:lstStyle>
          <a:p>
            <a:pPr lvl="0"/>
            <a:r>
              <a:rPr lang="en-US" dirty="0"/>
              <a:t>Subtitle</a:t>
            </a:r>
          </a:p>
        </p:txBody>
      </p:sp>
    </p:spTree>
    <p:extLst>
      <p:ext uri="{BB962C8B-B14F-4D97-AF65-F5344CB8AC3E}">
        <p14:creationId xmlns:p14="http://schemas.microsoft.com/office/powerpoint/2010/main" val="3156506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eft Title and Content">
    <p:bg>
      <p:bgPr>
        <a:solidFill>
          <a:schemeClr val="accent3"/>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C6C008D-1D7D-CDAC-570E-8FD3E9E5146F}"/>
              </a:ext>
            </a:extLst>
          </p:cNvPr>
          <p:cNvSpPr>
            <a:spLocks noGrp="1"/>
          </p:cNvSpPr>
          <p:nvPr>
            <p:ph type="title"/>
          </p:nvPr>
        </p:nvSpPr>
        <p:spPr>
          <a:xfrm>
            <a:off x="1044934" y="3003267"/>
            <a:ext cx="7409466" cy="3660020"/>
          </a:xfrm>
        </p:spPr>
        <p:txBody>
          <a:bodyPr>
            <a:noAutofit/>
          </a:bodyPr>
          <a:lstStyle>
            <a:lvl1pPr algn="l">
              <a:defRPr sz="8100">
                <a:solidFill>
                  <a:schemeClr val="accent6"/>
                </a:solidFill>
              </a:defRPr>
            </a:lvl1pPr>
          </a:lstStyle>
          <a:p>
            <a:r>
              <a:rPr lang="en-US" dirty="0"/>
              <a:t>Click to edit Master title style</a:t>
            </a:r>
          </a:p>
        </p:txBody>
      </p:sp>
      <p:sp>
        <p:nvSpPr>
          <p:cNvPr id="2" name="Content Placeholder 2">
            <a:extLst>
              <a:ext uri="{FF2B5EF4-FFF2-40B4-BE49-F238E27FC236}">
                <a16:creationId xmlns:a16="http://schemas.microsoft.com/office/drawing/2014/main" id="{BCE5C13C-7CD6-6A32-4449-6EC441FB9434}"/>
              </a:ext>
            </a:extLst>
          </p:cNvPr>
          <p:cNvSpPr>
            <a:spLocks noGrp="1"/>
          </p:cNvSpPr>
          <p:nvPr>
            <p:ph idx="1"/>
          </p:nvPr>
        </p:nvSpPr>
        <p:spPr>
          <a:xfrm>
            <a:off x="9537700" y="787400"/>
            <a:ext cx="7815866" cy="8712200"/>
          </a:xfrm>
        </p:spPr>
        <p:txBody>
          <a:bodyPr>
            <a:noAutofit/>
          </a:bodyPr>
          <a:lstStyle>
            <a:lvl1pPr>
              <a:buNone/>
              <a:defRPr sz="2800">
                <a:latin typeface="+mn-lt"/>
              </a:defRPr>
            </a:lvl1pPr>
            <a:lvl2pPr>
              <a:defRPr sz="3200"/>
            </a:lvl2pPr>
            <a:lvl3pPr>
              <a:defRPr sz="2800"/>
            </a:lvl3pPr>
            <a:lvl4pPr>
              <a:defRPr sz="2400"/>
            </a:lvl4pPr>
            <a:lvl5pPr>
              <a:defRPr sz="2400"/>
            </a:lvl5pPr>
          </a:lstStyle>
          <a:p>
            <a:pPr lvl="0"/>
            <a:r>
              <a:rPr lang="en-US" dirty="0"/>
              <a:t>Click to edit Master text styles</a:t>
            </a:r>
          </a:p>
        </p:txBody>
      </p:sp>
    </p:spTree>
    <p:extLst>
      <p:ext uri="{BB962C8B-B14F-4D97-AF65-F5344CB8AC3E}">
        <p14:creationId xmlns:p14="http://schemas.microsoft.com/office/powerpoint/2010/main" val="2471963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bg>
      <p:bgPr>
        <a:solidFill>
          <a:schemeClr val="accent3"/>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6CBA6B-D99D-EFF8-86B8-1F59A3B17100}"/>
              </a:ext>
            </a:extLst>
          </p:cNvPr>
          <p:cNvSpPr>
            <a:spLocks noGrp="1"/>
          </p:cNvSpPr>
          <p:nvPr>
            <p:ph type="title"/>
          </p:nvPr>
        </p:nvSpPr>
        <p:spPr/>
        <p:txBody>
          <a:bodyPr/>
          <a:lstStyle/>
          <a:p>
            <a:r>
              <a:rPr lang="en-US"/>
              <a:t>Click to edit Master title style</a:t>
            </a:r>
          </a:p>
        </p:txBody>
      </p:sp>
      <p:sp>
        <p:nvSpPr>
          <p:cNvPr id="2" name="Picture Placeholder 15">
            <a:extLst>
              <a:ext uri="{FF2B5EF4-FFF2-40B4-BE49-F238E27FC236}">
                <a16:creationId xmlns:a16="http://schemas.microsoft.com/office/drawing/2014/main" id="{EDFBADD1-CCBA-CD97-8E1F-EBD047B0FE16}"/>
              </a:ext>
            </a:extLst>
          </p:cNvPr>
          <p:cNvSpPr>
            <a:spLocks noGrp="1"/>
          </p:cNvSpPr>
          <p:nvPr>
            <p:ph type="pic" sz="quarter" idx="13"/>
          </p:nvPr>
        </p:nvSpPr>
        <p:spPr>
          <a:xfrm>
            <a:off x="1440657" y="3398480"/>
            <a:ext cx="4114800" cy="2895600"/>
          </a:xfrm>
          <a:prstGeom prst="roundRect">
            <a:avLst>
              <a:gd name="adj" fmla="val 20016"/>
            </a:avLst>
          </a:prstGeom>
        </p:spPr>
        <p:txBody>
          <a:bodyPr/>
          <a:lstStyle/>
          <a:p>
            <a:r>
              <a:rPr lang="en-US" dirty="0"/>
              <a:t>Click icon to add picture</a:t>
            </a:r>
          </a:p>
        </p:txBody>
      </p:sp>
      <p:sp>
        <p:nvSpPr>
          <p:cNvPr id="4" name="Picture Placeholder 15">
            <a:extLst>
              <a:ext uri="{FF2B5EF4-FFF2-40B4-BE49-F238E27FC236}">
                <a16:creationId xmlns:a16="http://schemas.microsoft.com/office/drawing/2014/main" id="{8B117639-459B-6492-C845-21150BE5EEAE}"/>
              </a:ext>
            </a:extLst>
          </p:cNvPr>
          <p:cNvSpPr>
            <a:spLocks noGrp="1"/>
          </p:cNvSpPr>
          <p:nvPr>
            <p:ph type="pic" sz="quarter" idx="14"/>
          </p:nvPr>
        </p:nvSpPr>
        <p:spPr>
          <a:xfrm>
            <a:off x="7086600" y="3432473"/>
            <a:ext cx="4114800" cy="2895600"/>
          </a:xfrm>
          <a:prstGeom prst="roundRect">
            <a:avLst>
              <a:gd name="adj" fmla="val 20016"/>
            </a:avLst>
          </a:prstGeom>
        </p:spPr>
        <p:txBody>
          <a:bodyPr/>
          <a:lstStyle/>
          <a:p>
            <a:r>
              <a:rPr lang="en-US" dirty="0"/>
              <a:t>Click icon to add picture</a:t>
            </a:r>
          </a:p>
        </p:txBody>
      </p:sp>
      <p:sp>
        <p:nvSpPr>
          <p:cNvPr id="5" name="Picture Placeholder 15">
            <a:extLst>
              <a:ext uri="{FF2B5EF4-FFF2-40B4-BE49-F238E27FC236}">
                <a16:creationId xmlns:a16="http://schemas.microsoft.com/office/drawing/2014/main" id="{E6DD8F0F-3CF4-800E-61CB-E405B1E8A7F8}"/>
              </a:ext>
            </a:extLst>
          </p:cNvPr>
          <p:cNvSpPr>
            <a:spLocks noGrp="1"/>
          </p:cNvSpPr>
          <p:nvPr>
            <p:ph type="pic" sz="quarter" idx="15"/>
          </p:nvPr>
        </p:nvSpPr>
        <p:spPr>
          <a:xfrm>
            <a:off x="12732543" y="3432473"/>
            <a:ext cx="4114800" cy="2895600"/>
          </a:xfrm>
          <a:prstGeom prst="roundRect">
            <a:avLst>
              <a:gd name="adj" fmla="val 20016"/>
            </a:avLst>
          </a:prstGeom>
        </p:spPr>
        <p:txBody>
          <a:bodyPr/>
          <a:lstStyle/>
          <a:p>
            <a:r>
              <a:rPr lang="en-US"/>
              <a:t>Click icon to add picture</a:t>
            </a:r>
          </a:p>
        </p:txBody>
      </p:sp>
      <p:sp>
        <p:nvSpPr>
          <p:cNvPr id="10" name="Text Placeholder 9">
            <a:extLst>
              <a:ext uri="{FF2B5EF4-FFF2-40B4-BE49-F238E27FC236}">
                <a16:creationId xmlns:a16="http://schemas.microsoft.com/office/drawing/2014/main" id="{1E5D341E-32A3-4C1E-DA7D-0DF60D197FC6}"/>
              </a:ext>
            </a:extLst>
          </p:cNvPr>
          <p:cNvSpPr>
            <a:spLocks noGrp="1"/>
          </p:cNvSpPr>
          <p:nvPr>
            <p:ph type="body" sz="quarter" idx="18"/>
          </p:nvPr>
        </p:nvSpPr>
        <p:spPr>
          <a:xfrm>
            <a:off x="1257300" y="6966894"/>
            <a:ext cx="4479925" cy="1862137"/>
          </a:xfrm>
        </p:spPr>
        <p:txBody>
          <a:bodyPr>
            <a:noAutofit/>
          </a:bodyPr>
          <a:lstStyle>
            <a:lvl1pPr>
              <a:defRPr sz="20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a:extLst>
              <a:ext uri="{FF2B5EF4-FFF2-40B4-BE49-F238E27FC236}">
                <a16:creationId xmlns:a16="http://schemas.microsoft.com/office/drawing/2014/main" id="{6735DE94-FBAF-F56F-2E3A-C966023CDA89}"/>
              </a:ext>
            </a:extLst>
          </p:cNvPr>
          <p:cNvSpPr>
            <a:spLocks noGrp="1"/>
          </p:cNvSpPr>
          <p:nvPr>
            <p:ph type="body" sz="quarter" idx="20"/>
          </p:nvPr>
        </p:nvSpPr>
        <p:spPr>
          <a:xfrm>
            <a:off x="6904037" y="6966894"/>
            <a:ext cx="4479925" cy="1862137"/>
          </a:xfrm>
        </p:spPr>
        <p:txBody>
          <a:bodyPr>
            <a:noAutofit/>
          </a:bodyPr>
          <a:lstStyle>
            <a:lvl1pPr>
              <a:defRPr sz="20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A91D138F-D073-311E-85C9-8E059FB1953A}"/>
              </a:ext>
            </a:extLst>
          </p:cNvPr>
          <p:cNvSpPr>
            <a:spLocks noGrp="1"/>
          </p:cNvSpPr>
          <p:nvPr>
            <p:ph type="body" sz="quarter" idx="19"/>
          </p:nvPr>
        </p:nvSpPr>
        <p:spPr>
          <a:xfrm>
            <a:off x="12550775" y="6966894"/>
            <a:ext cx="4479925" cy="1862137"/>
          </a:xfrm>
        </p:spPr>
        <p:txBody>
          <a:bodyPr>
            <a:noAutofit/>
          </a:bodyPr>
          <a:lstStyle>
            <a:lvl1pPr>
              <a:defRPr sz="20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88765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bg>
      <p:bgPr>
        <a:gradFill>
          <a:gsLst>
            <a:gs pos="0">
              <a:schemeClr val="accent3"/>
            </a:gs>
            <a:gs pos="100000">
              <a:schemeClr val="accent1"/>
            </a:gs>
          </a:gsLst>
          <a:lin ang="2700000" scaled="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6CBA6B-D99D-EFF8-86B8-1F59A3B17100}"/>
              </a:ext>
            </a:extLst>
          </p:cNvPr>
          <p:cNvSpPr>
            <a:spLocks noGrp="1"/>
          </p:cNvSpPr>
          <p:nvPr>
            <p:ph type="title"/>
          </p:nvPr>
        </p:nvSpPr>
        <p:spPr/>
        <p:txBody>
          <a:bodyPr/>
          <a:lstStyle/>
          <a:p>
            <a:r>
              <a:rPr lang="en-US"/>
              <a:t>Click to edit Master title style</a:t>
            </a:r>
          </a:p>
        </p:txBody>
      </p:sp>
      <p:sp>
        <p:nvSpPr>
          <p:cNvPr id="2" name="Picture Placeholder 15">
            <a:extLst>
              <a:ext uri="{FF2B5EF4-FFF2-40B4-BE49-F238E27FC236}">
                <a16:creationId xmlns:a16="http://schemas.microsoft.com/office/drawing/2014/main" id="{EDFBADD1-CCBA-CD97-8E1F-EBD047B0FE16}"/>
              </a:ext>
            </a:extLst>
          </p:cNvPr>
          <p:cNvSpPr>
            <a:spLocks noGrp="1"/>
          </p:cNvSpPr>
          <p:nvPr>
            <p:ph type="pic" sz="quarter" idx="13"/>
          </p:nvPr>
        </p:nvSpPr>
        <p:spPr>
          <a:xfrm>
            <a:off x="1440657" y="3398480"/>
            <a:ext cx="4114800" cy="2895600"/>
          </a:xfrm>
          <a:prstGeom prst="roundRect">
            <a:avLst>
              <a:gd name="adj" fmla="val 20016"/>
            </a:avLst>
          </a:prstGeom>
        </p:spPr>
        <p:txBody>
          <a:bodyPr/>
          <a:lstStyle/>
          <a:p>
            <a:r>
              <a:rPr lang="en-US" dirty="0"/>
              <a:t>Click icon to add picture</a:t>
            </a:r>
          </a:p>
        </p:txBody>
      </p:sp>
      <p:sp>
        <p:nvSpPr>
          <p:cNvPr id="4" name="Picture Placeholder 15">
            <a:extLst>
              <a:ext uri="{FF2B5EF4-FFF2-40B4-BE49-F238E27FC236}">
                <a16:creationId xmlns:a16="http://schemas.microsoft.com/office/drawing/2014/main" id="{8B117639-459B-6492-C845-21150BE5EEAE}"/>
              </a:ext>
            </a:extLst>
          </p:cNvPr>
          <p:cNvSpPr>
            <a:spLocks noGrp="1"/>
          </p:cNvSpPr>
          <p:nvPr>
            <p:ph type="pic" sz="quarter" idx="14"/>
          </p:nvPr>
        </p:nvSpPr>
        <p:spPr>
          <a:xfrm>
            <a:off x="7086600" y="3432473"/>
            <a:ext cx="4114800" cy="2895600"/>
          </a:xfrm>
          <a:prstGeom prst="roundRect">
            <a:avLst>
              <a:gd name="adj" fmla="val 20016"/>
            </a:avLst>
          </a:prstGeom>
        </p:spPr>
        <p:txBody>
          <a:bodyPr/>
          <a:lstStyle/>
          <a:p>
            <a:r>
              <a:rPr lang="en-US" dirty="0"/>
              <a:t>Click icon to add picture</a:t>
            </a:r>
          </a:p>
        </p:txBody>
      </p:sp>
      <p:sp>
        <p:nvSpPr>
          <p:cNvPr id="5" name="Picture Placeholder 15">
            <a:extLst>
              <a:ext uri="{FF2B5EF4-FFF2-40B4-BE49-F238E27FC236}">
                <a16:creationId xmlns:a16="http://schemas.microsoft.com/office/drawing/2014/main" id="{E6DD8F0F-3CF4-800E-61CB-E405B1E8A7F8}"/>
              </a:ext>
            </a:extLst>
          </p:cNvPr>
          <p:cNvSpPr>
            <a:spLocks noGrp="1"/>
          </p:cNvSpPr>
          <p:nvPr>
            <p:ph type="pic" sz="quarter" idx="15"/>
          </p:nvPr>
        </p:nvSpPr>
        <p:spPr>
          <a:xfrm>
            <a:off x="12732543" y="3432473"/>
            <a:ext cx="4114800" cy="2895600"/>
          </a:xfrm>
          <a:prstGeom prst="roundRect">
            <a:avLst>
              <a:gd name="adj" fmla="val 20016"/>
            </a:avLst>
          </a:prstGeom>
        </p:spPr>
        <p:txBody>
          <a:bodyPr/>
          <a:lstStyle/>
          <a:p>
            <a:r>
              <a:rPr lang="en-US"/>
              <a:t>Click icon to add picture</a:t>
            </a:r>
          </a:p>
        </p:txBody>
      </p:sp>
      <p:sp>
        <p:nvSpPr>
          <p:cNvPr id="10" name="Text Placeholder 9">
            <a:extLst>
              <a:ext uri="{FF2B5EF4-FFF2-40B4-BE49-F238E27FC236}">
                <a16:creationId xmlns:a16="http://schemas.microsoft.com/office/drawing/2014/main" id="{1E5D341E-32A3-4C1E-DA7D-0DF60D197FC6}"/>
              </a:ext>
            </a:extLst>
          </p:cNvPr>
          <p:cNvSpPr>
            <a:spLocks noGrp="1"/>
          </p:cNvSpPr>
          <p:nvPr>
            <p:ph type="body" sz="quarter" idx="18"/>
          </p:nvPr>
        </p:nvSpPr>
        <p:spPr>
          <a:xfrm>
            <a:off x="1257300" y="6966894"/>
            <a:ext cx="4479925" cy="1862137"/>
          </a:xfrm>
        </p:spPr>
        <p:txBody>
          <a:bodyPr>
            <a:noAutofit/>
          </a:bodyPr>
          <a:lstStyle>
            <a:lvl1pPr>
              <a:defRPr sz="20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a:extLst>
              <a:ext uri="{FF2B5EF4-FFF2-40B4-BE49-F238E27FC236}">
                <a16:creationId xmlns:a16="http://schemas.microsoft.com/office/drawing/2014/main" id="{6735DE94-FBAF-F56F-2E3A-C966023CDA89}"/>
              </a:ext>
            </a:extLst>
          </p:cNvPr>
          <p:cNvSpPr>
            <a:spLocks noGrp="1"/>
          </p:cNvSpPr>
          <p:nvPr>
            <p:ph type="body" sz="quarter" idx="20"/>
          </p:nvPr>
        </p:nvSpPr>
        <p:spPr>
          <a:xfrm>
            <a:off x="6904037" y="6966894"/>
            <a:ext cx="4479925" cy="1862137"/>
          </a:xfrm>
        </p:spPr>
        <p:txBody>
          <a:bodyPr>
            <a:noAutofit/>
          </a:bodyPr>
          <a:lstStyle>
            <a:lvl1pPr>
              <a:defRPr sz="20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id="{A91D138F-D073-311E-85C9-8E059FB1953A}"/>
              </a:ext>
            </a:extLst>
          </p:cNvPr>
          <p:cNvSpPr>
            <a:spLocks noGrp="1"/>
          </p:cNvSpPr>
          <p:nvPr>
            <p:ph type="body" sz="quarter" idx="19"/>
          </p:nvPr>
        </p:nvSpPr>
        <p:spPr>
          <a:xfrm>
            <a:off x="12550775" y="6966894"/>
            <a:ext cx="4479925" cy="1862137"/>
          </a:xfrm>
        </p:spPr>
        <p:txBody>
          <a:bodyPr>
            <a:noAutofit/>
          </a:bodyPr>
          <a:lstStyle>
            <a:lvl1pPr>
              <a:defRPr sz="20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3294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85F460-2242-1656-FEB3-0D26581C3719}"/>
              </a:ext>
            </a:extLst>
          </p:cNvPr>
          <p:cNvSpPr>
            <a:spLocks noGrp="1"/>
          </p:cNvSpPr>
          <p:nvPr>
            <p:ph idx="1"/>
          </p:nvPr>
        </p:nvSpPr>
        <p:spPr/>
        <p:txBody>
          <a:bodyPr>
            <a:noAutofit/>
          </a:bodyPr>
          <a:lstStyle>
            <a:lvl1pPr>
              <a:defRPr sz="3600">
                <a:latin typeface="+mn-lt"/>
              </a:defRPr>
            </a:lvl1pPr>
            <a:lvl2pPr>
              <a:defRPr sz="33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926CBA6B-D99D-EFF8-86B8-1F59A3B1710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02270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458B6-5EC4-2D8D-516A-602AC6555D28}"/>
              </a:ext>
            </a:extLst>
          </p:cNvPr>
          <p:cNvSpPr>
            <a:spLocks noGrp="1"/>
          </p:cNvSpPr>
          <p:nvPr>
            <p:ph type="title"/>
          </p:nvPr>
        </p:nvSpPr>
        <p:spPr/>
        <p:txBody>
          <a:bodyPr/>
          <a:lstStyle/>
          <a:p>
            <a:r>
              <a:rPr lang="en-US"/>
              <a:t>Click to edit Master title style</a:t>
            </a:r>
          </a:p>
        </p:txBody>
      </p:sp>
      <p:sp>
        <p:nvSpPr>
          <p:cNvPr id="22" name="Text Placeholder 3">
            <a:extLst>
              <a:ext uri="{FF2B5EF4-FFF2-40B4-BE49-F238E27FC236}">
                <a16:creationId xmlns:a16="http://schemas.microsoft.com/office/drawing/2014/main" id="{3068855C-FA09-EF91-D57A-E7576C2EF2DB}"/>
              </a:ext>
            </a:extLst>
          </p:cNvPr>
          <p:cNvSpPr>
            <a:spLocks noGrp="1"/>
          </p:cNvSpPr>
          <p:nvPr>
            <p:ph type="body" sz="half" idx="2"/>
          </p:nvPr>
        </p:nvSpPr>
        <p:spPr>
          <a:xfrm>
            <a:off x="1334836" y="6545087"/>
            <a:ext cx="3047810" cy="1860839"/>
          </a:xfrm>
        </p:spPr>
        <p:txBody>
          <a:bodyPr>
            <a:noAutofit/>
          </a:bodyPr>
          <a:lstStyle>
            <a:lvl1pPr marL="0" indent="0">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13" name="Text Placeholder 3">
            <a:extLst>
              <a:ext uri="{FF2B5EF4-FFF2-40B4-BE49-F238E27FC236}">
                <a16:creationId xmlns:a16="http://schemas.microsoft.com/office/drawing/2014/main" id="{5B2B76D3-9EC1-B00A-B568-B2A3B91D1A50}"/>
              </a:ext>
            </a:extLst>
          </p:cNvPr>
          <p:cNvSpPr>
            <a:spLocks noGrp="1"/>
          </p:cNvSpPr>
          <p:nvPr>
            <p:ph type="body" sz="half" idx="22"/>
          </p:nvPr>
        </p:nvSpPr>
        <p:spPr>
          <a:xfrm>
            <a:off x="5482040" y="6541099"/>
            <a:ext cx="3047810" cy="1860839"/>
          </a:xfrm>
        </p:spPr>
        <p:txBody>
          <a:bodyPr>
            <a:noAutofit/>
          </a:bodyPr>
          <a:lstStyle>
            <a:lvl1pPr marL="0" indent="0">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14" name="Text Placeholder 3">
            <a:extLst>
              <a:ext uri="{FF2B5EF4-FFF2-40B4-BE49-F238E27FC236}">
                <a16:creationId xmlns:a16="http://schemas.microsoft.com/office/drawing/2014/main" id="{897049AC-1A2E-139C-4440-F858D7194CE3}"/>
              </a:ext>
            </a:extLst>
          </p:cNvPr>
          <p:cNvSpPr>
            <a:spLocks noGrp="1"/>
          </p:cNvSpPr>
          <p:nvPr>
            <p:ph type="body" sz="half" idx="23"/>
          </p:nvPr>
        </p:nvSpPr>
        <p:spPr>
          <a:xfrm>
            <a:off x="9340705" y="6555670"/>
            <a:ext cx="3047810" cy="1860839"/>
          </a:xfrm>
        </p:spPr>
        <p:txBody>
          <a:bodyPr>
            <a:noAutofit/>
          </a:bodyPr>
          <a:lstStyle>
            <a:lvl1pPr marL="0" indent="0">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15" name="Text Placeholder 3">
            <a:extLst>
              <a:ext uri="{FF2B5EF4-FFF2-40B4-BE49-F238E27FC236}">
                <a16:creationId xmlns:a16="http://schemas.microsoft.com/office/drawing/2014/main" id="{8BFC3F7D-51C5-D0B9-1E24-661D07810EE2}"/>
              </a:ext>
            </a:extLst>
          </p:cNvPr>
          <p:cNvSpPr>
            <a:spLocks noGrp="1"/>
          </p:cNvSpPr>
          <p:nvPr>
            <p:ph type="body" sz="half" idx="24"/>
          </p:nvPr>
        </p:nvSpPr>
        <p:spPr>
          <a:xfrm>
            <a:off x="13621508" y="6541099"/>
            <a:ext cx="3047810" cy="1860839"/>
          </a:xfrm>
        </p:spPr>
        <p:txBody>
          <a:bodyPr>
            <a:noAutofit/>
          </a:bodyPr>
          <a:lstStyle>
            <a:lvl1pPr marL="0" indent="0">
              <a:buNone/>
              <a:defRPr sz="21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Click to edit Master text styles</a:t>
            </a:r>
          </a:p>
        </p:txBody>
      </p:sp>
      <p:sp>
        <p:nvSpPr>
          <p:cNvPr id="19" name="Text Placeholder 3">
            <a:extLst>
              <a:ext uri="{FF2B5EF4-FFF2-40B4-BE49-F238E27FC236}">
                <a16:creationId xmlns:a16="http://schemas.microsoft.com/office/drawing/2014/main" id="{E5E14E02-98F9-32A2-4130-FCA591B5918A}"/>
              </a:ext>
            </a:extLst>
          </p:cNvPr>
          <p:cNvSpPr>
            <a:spLocks noGrp="1"/>
          </p:cNvSpPr>
          <p:nvPr>
            <p:ph type="body" sz="half" idx="25" hasCustomPrompt="1"/>
          </p:nvPr>
        </p:nvSpPr>
        <p:spPr>
          <a:xfrm>
            <a:off x="1334836" y="5802077"/>
            <a:ext cx="3047810" cy="547689"/>
          </a:xfrm>
        </p:spPr>
        <p:txBody>
          <a:bodyPr>
            <a:noAutofit/>
          </a:bodyPr>
          <a:lstStyle>
            <a:lvl1pPr marL="0" indent="0">
              <a:buNone/>
              <a:defRPr sz="2700">
                <a:solidFill>
                  <a:schemeClr val="bg1"/>
                </a:solidFill>
                <a:latin typeface="+mj-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Heading</a:t>
            </a:r>
          </a:p>
        </p:txBody>
      </p:sp>
      <p:sp>
        <p:nvSpPr>
          <p:cNvPr id="20" name="Text Placeholder 3">
            <a:extLst>
              <a:ext uri="{FF2B5EF4-FFF2-40B4-BE49-F238E27FC236}">
                <a16:creationId xmlns:a16="http://schemas.microsoft.com/office/drawing/2014/main" id="{52AB6E2B-CCA4-9CD2-193B-1ACC64D80C43}"/>
              </a:ext>
            </a:extLst>
          </p:cNvPr>
          <p:cNvSpPr>
            <a:spLocks noGrp="1"/>
          </p:cNvSpPr>
          <p:nvPr>
            <p:ph type="body" sz="half" idx="26" hasCustomPrompt="1"/>
          </p:nvPr>
        </p:nvSpPr>
        <p:spPr>
          <a:xfrm>
            <a:off x="5482040" y="5788932"/>
            <a:ext cx="3047810" cy="547689"/>
          </a:xfrm>
        </p:spPr>
        <p:txBody>
          <a:bodyPr>
            <a:noAutofit/>
          </a:bodyPr>
          <a:lstStyle>
            <a:lvl1pPr marL="0" indent="0">
              <a:buNone/>
              <a:defRPr sz="2700">
                <a:solidFill>
                  <a:schemeClr val="bg1"/>
                </a:solidFill>
                <a:latin typeface="+mj-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Heading</a:t>
            </a:r>
          </a:p>
        </p:txBody>
      </p:sp>
      <p:sp>
        <p:nvSpPr>
          <p:cNvPr id="21" name="Text Placeholder 3">
            <a:extLst>
              <a:ext uri="{FF2B5EF4-FFF2-40B4-BE49-F238E27FC236}">
                <a16:creationId xmlns:a16="http://schemas.microsoft.com/office/drawing/2014/main" id="{5D18EC90-85D9-5571-1D50-A1B5BD241E64}"/>
              </a:ext>
            </a:extLst>
          </p:cNvPr>
          <p:cNvSpPr>
            <a:spLocks noGrp="1"/>
          </p:cNvSpPr>
          <p:nvPr>
            <p:ph type="body" sz="half" idx="27" hasCustomPrompt="1"/>
          </p:nvPr>
        </p:nvSpPr>
        <p:spPr>
          <a:xfrm>
            <a:off x="9340705" y="5765205"/>
            <a:ext cx="3047810" cy="547689"/>
          </a:xfrm>
        </p:spPr>
        <p:txBody>
          <a:bodyPr>
            <a:noAutofit/>
          </a:bodyPr>
          <a:lstStyle>
            <a:lvl1pPr marL="0" indent="0">
              <a:buNone/>
              <a:defRPr sz="2700">
                <a:solidFill>
                  <a:schemeClr val="bg1"/>
                </a:solidFill>
                <a:latin typeface="+mj-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Heading</a:t>
            </a:r>
          </a:p>
        </p:txBody>
      </p:sp>
      <p:sp>
        <p:nvSpPr>
          <p:cNvPr id="25" name="Text Placeholder 3">
            <a:extLst>
              <a:ext uri="{FF2B5EF4-FFF2-40B4-BE49-F238E27FC236}">
                <a16:creationId xmlns:a16="http://schemas.microsoft.com/office/drawing/2014/main" id="{2DB7347A-4E39-190B-8ADA-3DB89559CC6A}"/>
              </a:ext>
            </a:extLst>
          </p:cNvPr>
          <p:cNvSpPr>
            <a:spLocks noGrp="1"/>
          </p:cNvSpPr>
          <p:nvPr>
            <p:ph type="body" sz="half" idx="28" hasCustomPrompt="1"/>
          </p:nvPr>
        </p:nvSpPr>
        <p:spPr>
          <a:xfrm>
            <a:off x="13621508" y="5802077"/>
            <a:ext cx="3047810" cy="547689"/>
          </a:xfrm>
        </p:spPr>
        <p:txBody>
          <a:bodyPr>
            <a:noAutofit/>
          </a:bodyPr>
          <a:lstStyle>
            <a:lvl1pPr marL="0" indent="0">
              <a:buNone/>
              <a:defRPr sz="2700">
                <a:solidFill>
                  <a:schemeClr val="bg1"/>
                </a:solidFill>
                <a:latin typeface="+mj-lt"/>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dirty="0"/>
              <a:t>Heading</a:t>
            </a:r>
          </a:p>
        </p:txBody>
      </p:sp>
    </p:spTree>
    <p:extLst>
      <p:ext uri="{BB962C8B-B14F-4D97-AF65-F5344CB8AC3E}">
        <p14:creationId xmlns:p14="http://schemas.microsoft.com/office/powerpoint/2010/main" val="1796878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1F73ED-2B73-1BB8-BCE7-F5E43E04E2A7}"/>
              </a:ext>
            </a:extLst>
          </p:cNvPr>
          <p:cNvSpPr>
            <a:spLocks noGrp="1"/>
          </p:cNvSpPr>
          <p:nvPr>
            <p:ph type="body" idx="1"/>
          </p:nvPr>
        </p:nvSpPr>
        <p:spPr>
          <a:xfrm>
            <a:off x="1247775" y="6884195"/>
            <a:ext cx="15773400" cy="2250281"/>
          </a:xfrm>
        </p:spPr>
        <p:txBody>
          <a:bodyPr/>
          <a:lstStyle>
            <a:lvl1pPr marL="0" indent="0">
              <a:buNone/>
              <a:defRPr sz="3600">
                <a:solidFill>
                  <a:schemeClr val="accent6"/>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8" name="Title 7">
            <a:extLst>
              <a:ext uri="{FF2B5EF4-FFF2-40B4-BE49-F238E27FC236}">
                <a16:creationId xmlns:a16="http://schemas.microsoft.com/office/drawing/2014/main" id="{D87D3311-F282-0DB6-7E81-5A4737CFAD23}"/>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7101063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uot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1F73ED-2B73-1BB8-BCE7-F5E43E04E2A7}"/>
              </a:ext>
            </a:extLst>
          </p:cNvPr>
          <p:cNvSpPr>
            <a:spLocks noGrp="1"/>
          </p:cNvSpPr>
          <p:nvPr>
            <p:ph type="body" idx="1"/>
          </p:nvPr>
        </p:nvSpPr>
        <p:spPr>
          <a:xfrm>
            <a:off x="1397202" y="3347480"/>
            <a:ext cx="10043219" cy="4121292"/>
          </a:xfrm>
        </p:spPr>
        <p:txBody>
          <a:bodyPr>
            <a:normAutofit/>
          </a:bodyPr>
          <a:lstStyle>
            <a:lvl1pPr marL="0" indent="0">
              <a:buNone/>
              <a:defRPr sz="3600" i="0">
                <a:solidFill>
                  <a:schemeClr val="tx1"/>
                </a:solidFill>
                <a:latin typeface="+mj-lt"/>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dirty="0"/>
              <a:t>Click to edit Master text styles</a:t>
            </a:r>
          </a:p>
        </p:txBody>
      </p:sp>
      <p:pic>
        <p:nvPicPr>
          <p:cNvPr id="4" name="Graphic 3" descr="Open quotation mark with solid fill">
            <a:extLst>
              <a:ext uri="{FF2B5EF4-FFF2-40B4-BE49-F238E27FC236}">
                <a16:creationId xmlns:a16="http://schemas.microsoft.com/office/drawing/2014/main" id="{69E35D7C-C78B-746F-B811-77C15731700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73504" y="1860317"/>
            <a:ext cx="1606478" cy="1606478"/>
          </a:xfrm>
          <a:prstGeom prst="rect">
            <a:avLst/>
          </a:prstGeom>
        </p:spPr>
      </p:pic>
      <p:sp>
        <p:nvSpPr>
          <p:cNvPr id="16" name="Content Placeholder 15">
            <a:extLst>
              <a:ext uri="{FF2B5EF4-FFF2-40B4-BE49-F238E27FC236}">
                <a16:creationId xmlns:a16="http://schemas.microsoft.com/office/drawing/2014/main" id="{D2CDFBA4-CD40-033A-AF89-21B65AF52C71}"/>
              </a:ext>
            </a:extLst>
          </p:cNvPr>
          <p:cNvSpPr>
            <a:spLocks noGrp="1"/>
          </p:cNvSpPr>
          <p:nvPr>
            <p:ph sz="quarter" idx="14" hasCustomPrompt="1"/>
          </p:nvPr>
        </p:nvSpPr>
        <p:spPr>
          <a:xfrm>
            <a:off x="12294637" y="2972393"/>
            <a:ext cx="5241132" cy="6293189"/>
          </a:xfrm>
          <a:prstGeom prst="roundRect">
            <a:avLst/>
          </a:prstGeom>
          <a:noFill/>
          <a:ln>
            <a:noFill/>
          </a:ln>
        </p:spPr>
        <p:style>
          <a:lnRef idx="0">
            <a:scrgbClr r="0" g="0" b="0"/>
          </a:lnRef>
          <a:fillRef idx="0">
            <a:scrgbClr r="0" g="0" b="0"/>
          </a:fillRef>
          <a:effectRef idx="0">
            <a:scrgbClr r="0" g="0" b="0"/>
          </a:effectRef>
          <a:fontRef idx="minor">
            <a:schemeClr val="dk1"/>
          </a:fontRef>
        </p:style>
        <p:txBody>
          <a:bodyPr/>
          <a:lstStyle>
            <a:lvl1pPr>
              <a:buNone/>
              <a:defRPr/>
            </a:lvl1pPr>
          </a:lstStyle>
          <a:p>
            <a:pPr lvl="0"/>
            <a:r>
              <a:rPr lang="en-US" dirty="0"/>
              <a:t>Insert Headshot</a:t>
            </a:r>
          </a:p>
        </p:txBody>
      </p:sp>
      <p:sp>
        <p:nvSpPr>
          <p:cNvPr id="18" name="Text Placeholder 17">
            <a:extLst>
              <a:ext uri="{FF2B5EF4-FFF2-40B4-BE49-F238E27FC236}">
                <a16:creationId xmlns:a16="http://schemas.microsoft.com/office/drawing/2014/main" id="{0D3B2211-4571-00D9-518C-A51BD911D9DE}"/>
              </a:ext>
            </a:extLst>
          </p:cNvPr>
          <p:cNvSpPr>
            <a:spLocks noGrp="1"/>
          </p:cNvSpPr>
          <p:nvPr>
            <p:ph type="body" sz="quarter" idx="15" hasCustomPrompt="1"/>
          </p:nvPr>
        </p:nvSpPr>
        <p:spPr>
          <a:xfrm>
            <a:off x="1398689" y="7723818"/>
            <a:ext cx="10041732" cy="1152228"/>
          </a:xfrm>
        </p:spPr>
        <p:txBody>
          <a:bodyPr>
            <a:normAutofit/>
          </a:bodyPr>
          <a:lstStyle>
            <a:lvl1pPr>
              <a:buNone/>
              <a:defRPr sz="2700"/>
            </a:lvl1pPr>
          </a:lstStyle>
          <a:p>
            <a:pPr lvl="0"/>
            <a:r>
              <a:rPr lang="en-US" dirty="0"/>
              <a:t>-Name, Title</a:t>
            </a:r>
          </a:p>
          <a:p>
            <a:pPr lvl="0"/>
            <a:r>
              <a:rPr lang="en-US" dirty="0"/>
              <a:t>Member since</a:t>
            </a:r>
          </a:p>
        </p:txBody>
      </p:sp>
      <p:sp>
        <p:nvSpPr>
          <p:cNvPr id="2" name="Title 1">
            <a:extLst>
              <a:ext uri="{FF2B5EF4-FFF2-40B4-BE49-F238E27FC236}">
                <a16:creationId xmlns:a16="http://schemas.microsoft.com/office/drawing/2014/main" id="{5DCB3DAE-3587-C954-531F-D3C11D9D75E7}"/>
              </a:ext>
            </a:extLst>
          </p:cNvPr>
          <p:cNvSpPr>
            <a:spLocks noGrp="1"/>
          </p:cNvSpPr>
          <p:nvPr>
            <p:ph type="title"/>
          </p:nvPr>
        </p:nvSpPr>
        <p:spPr>
          <a:xfrm>
            <a:off x="1257300" y="547688"/>
            <a:ext cx="15773400" cy="1988345"/>
          </a:xfrm>
        </p:spPr>
        <p:txBody>
          <a:bodyPr/>
          <a:lstStyle/>
          <a:p>
            <a:r>
              <a:rPr lang="en-US"/>
              <a:t>Click to edit Master title style</a:t>
            </a:r>
          </a:p>
        </p:txBody>
      </p:sp>
    </p:spTree>
    <p:extLst>
      <p:ext uri="{BB962C8B-B14F-4D97-AF65-F5344CB8AC3E}">
        <p14:creationId xmlns:p14="http://schemas.microsoft.com/office/powerpoint/2010/main" val="4112005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DFE4-D872-D87A-4438-FBB8BDA8E0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555DD3-8D2C-24BD-3596-EC82897056C9}"/>
              </a:ext>
            </a:extLst>
          </p:cNvPr>
          <p:cNvSpPr>
            <a:spLocks noGrp="1"/>
          </p:cNvSpPr>
          <p:nvPr>
            <p:ph sz="half" idx="1"/>
          </p:nvPr>
        </p:nvSpPr>
        <p:spPr>
          <a:xfrm>
            <a:off x="1257300" y="2738438"/>
            <a:ext cx="7772400" cy="6527007"/>
          </a:xfrm>
        </p:spPr>
        <p:txBody>
          <a:bodyPr>
            <a:noAutofit/>
          </a:bodyPr>
          <a:lstStyle>
            <a:lvl1pPr>
              <a:buNone/>
              <a:defRPr sz="3200">
                <a:solidFill>
                  <a:schemeClr val="tx2"/>
                </a:solidFill>
              </a:defRPr>
            </a:lvl1pPr>
            <a:lvl2pPr>
              <a:defRPr sz="3000">
                <a:solidFill>
                  <a:schemeClr val="tx2"/>
                </a:solidFill>
              </a:defRPr>
            </a:lvl2pPr>
            <a:lvl3pPr>
              <a:defRPr sz="2700">
                <a:solidFill>
                  <a:schemeClr val="tx2"/>
                </a:solidFill>
              </a:defRPr>
            </a:lvl3pPr>
            <a:lvl4pPr>
              <a:defRPr sz="2400">
                <a:solidFill>
                  <a:schemeClr val="tx2"/>
                </a:solidFill>
              </a:defRPr>
            </a:lvl4pPr>
            <a:lvl5pPr>
              <a:defRPr sz="2400">
                <a:solidFill>
                  <a:schemeClr val="tx2"/>
                </a:solidFill>
              </a:defRPr>
            </a:lvl5pPr>
          </a:lstStyle>
          <a:p>
            <a:pPr lvl="0"/>
            <a:r>
              <a:rPr lang="en-US" dirty="0"/>
              <a:t>Click to edit Master text styles</a:t>
            </a:r>
          </a:p>
        </p:txBody>
      </p:sp>
      <p:sp>
        <p:nvSpPr>
          <p:cNvPr id="4" name="Content Placeholder 3">
            <a:extLst>
              <a:ext uri="{FF2B5EF4-FFF2-40B4-BE49-F238E27FC236}">
                <a16:creationId xmlns:a16="http://schemas.microsoft.com/office/drawing/2014/main" id="{20C0BCA9-777F-D93F-7D3E-6FF41FBC8BCE}"/>
              </a:ext>
            </a:extLst>
          </p:cNvPr>
          <p:cNvSpPr>
            <a:spLocks noGrp="1"/>
          </p:cNvSpPr>
          <p:nvPr>
            <p:ph sz="half" idx="2"/>
          </p:nvPr>
        </p:nvSpPr>
        <p:spPr>
          <a:xfrm>
            <a:off x="9258300" y="2738438"/>
            <a:ext cx="7772400" cy="6527007"/>
          </a:xfrm>
        </p:spPr>
        <p:txBody>
          <a:bodyPr>
            <a:noAutofit/>
          </a:bodyPr>
          <a:lstStyle>
            <a:lvl1pPr>
              <a:buNone/>
              <a:defRPr sz="3200">
                <a:solidFill>
                  <a:schemeClr val="tx2"/>
                </a:solidFill>
              </a:defRPr>
            </a:lvl1pPr>
            <a:lvl2pPr>
              <a:defRPr sz="3000">
                <a:solidFill>
                  <a:schemeClr val="tx2"/>
                </a:solidFill>
              </a:defRPr>
            </a:lvl2pPr>
            <a:lvl3pPr>
              <a:defRPr sz="2700">
                <a:solidFill>
                  <a:schemeClr val="tx2"/>
                </a:solidFill>
              </a:defRPr>
            </a:lvl3pPr>
            <a:lvl4pPr>
              <a:defRPr sz="2400">
                <a:solidFill>
                  <a:schemeClr val="tx2"/>
                </a:solidFill>
              </a:defRPr>
            </a:lvl4pPr>
            <a:lvl5pPr>
              <a:defRPr sz="2400">
                <a:solidFill>
                  <a:schemeClr val="tx2"/>
                </a:solidFill>
              </a:defRPr>
            </a:lvl5pPr>
          </a:lstStyle>
          <a:p>
            <a:pPr lvl="0"/>
            <a:r>
              <a:rPr lang="en-US" dirty="0"/>
              <a:t>Click to edit Master text styles</a:t>
            </a:r>
          </a:p>
        </p:txBody>
      </p:sp>
    </p:spTree>
    <p:extLst>
      <p:ext uri="{BB962C8B-B14F-4D97-AF65-F5344CB8AC3E}">
        <p14:creationId xmlns:p14="http://schemas.microsoft.com/office/powerpoint/2010/main" val="42039964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240AF-F83E-272A-B0F7-EEAFBC763EF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1EF56F-7DC9-DDEB-FE6A-262652C7EAAA}"/>
              </a:ext>
            </a:extLst>
          </p:cNvPr>
          <p:cNvSpPr>
            <a:spLocks noGrp="1"/>
          </p:cNvSpPr>
          <p:nvPr>
            <p:ph type="body" idx="1"/>
          </p:nvPr>
        </p:nvSpPr>
        <p:spPr>
          <a:xfrm>
            <a:off x="1259683" y="2521745"/>
            <a:ext cx="7736681" cy="1235868"/>
          </a:xfrm>
        </p:spPr>
        <p:txBody>
          <a:bodyPr anchor="b">
            <a:noAutofit/>
          </a:bodyPr>
          <a:lstStyle>
            <a:lvl1pPr marL="0" indent="0">
              <a:buNone/>
              <a:defRPr sz="3600" b="0">
                <a:solidFill>
                  <a:schemeClr val="bg1"/>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68CD8C4-300D-8A27-477D-166BD54A5092}"/>
              </a:ext>
            </a:extLst>
          </p:cNvPr>
          <p:cNvSpPr>
            <a:spLocks noGrp="1"/>
          </p:cNvSpPr>
          <p:nvPr>
            <p:ph sz="half" idx="2"/>
          </p:nvPr>
        </p:nvSpPr>
        <p:spPr>
          <a:xfrm>
            <a:off x="1259683" y="3973980"/>
            <a:ext cx="7736681" cy="5110815"/>
          </a:xfrm>
        </p:spPr>
        <p:txBody>
          <a:bodyPr>
            <a:noAutofit/>
          </a:bodyPr>
          <a:lstStyle>
            <a:lvl1pPr>
              <a:defRPr sz="2700">
                <a:solidFill>
                  <a:schemeClr val="bg1"/>
                </a:solidFill>
              </a:defRPr>
            </a:lvl1pPr>
            <a:lvl2pPr>
              <a:defRPr sz="2400">
                <a:solidFill>
                  <a:schemeClr val="bg1"/>
                </a:solidFill>
              </a:defRPr>
            </a:lvl2pPr>
            <a:lvl3pPr>
              <a:defRPr sz="21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A61809E-5EA7-29E0-C863-B95A91FD298B}"/>
              </a:ext>
            </a:extLst>
          </p:cNvPr>
          <p:cNvSpPr>
            <a:spLocks noGrp="1"/>
          </p:cNvSpPr>
          <p:nvPr>
            <p:ph type="body" sz="quarter" idx="3"/>
          </p:nvPr>
        </p:nvSpPr>
        <p:spPr>
          <a:xfrm>
            <a:off x="9258300" y="2521745"/>
            <a:ext cx="7774782" cy="1235868"/>
          </a:xfrm>
        </p:spPr>
        <p:txBody>
          <a:bodyPr anchor="b">
            <a:noAutofit/>
          </a:bodyPr>
          <a:lstStyle>
            <a:lvl1pPr marL="0" indent="0">
              <a:buNone/>
              <a:defRPr sz="3600" b="0">
                <a:solidFill>
                  <a:schemeClr val="bg1"/>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8E22DBD5-E437-F145-A696-30FD4D701627}"/>
              </a:ext>
            </a:extLst>
          </p:cNvPr>
          <p:cNvSpPr>
            <a:spLocks noGrp="1"/>
          </p:cNvSpPr>
          <p:nvPr>
            <p:ph sz="quarter" idx="4"/>
          </p:nvPr>
        </p:nvSpPr>
        <p:spPr>
          <a:xfrm>
            <a:off x="9258300" y="3949301"/>
            <a:ext cx="7774782" cy="5110815"/>
          </a:xfrm>
        </p:spPr>
        <p:txBody>
          <a:bodyPr>
            <a:noAutofit/>
          </a:bodyPr>
          <a:lstStyle>
            <a:lvl1pPr>
              <a:defRPr sz="2700">
                <a:solidFill>
                  <a:schemeClr val="bg1"/>
                </a:solidFill>
              </a:defRPr>
            </a:lvl1pPr>
            <a:lvl2pPr>
              <a:defRPr sz="2400">
                <a:solidFill>
                  <a:schemeClr val="bg1"/>
                </a:solidFill>
              </a:defRPr>
            </a:lvl2pPr>
            <a:lvl3pPr>
              <a:defRPr sz="21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94062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Content with Caption">
    <p:spTree>
      <p:nvGrpSpPr>
        <p:cNvPr id="1" name=""/>
        <p:cNvGrpSpPr/>
        <p:nvPr/>
      </p:nvGrpSpPr>
      <p:grpSpPr>
        <a:xfrm>
          <a:off x="0" y="0"/>
          <a:ext cx="0" cy="0"/>
          <a:chOff x="0" y="0"/>
          <a:chExt cx="0" cy="0"/>
        </a:xfrm>
      </p:grpSpPr>
      <p:sp>
        <p:nvSpPr>
          <p:cNvPr id="28" name="Text Placeholder 24">
            <a:extLst>
              <a:ext uri="{FF2B5EF4-FFF2-40B4-BE49-F238E27FC236}">
                <a16:creationId xmlns:a16="http://schemas.microsoft.com/office/drawing/2014/main" id="{20538439-E693-DA62-FB23-C327F7893DD9}"/>
              </a:ext>
            </a:extLst>
          </p:cNvPr>
          <p:cNvSpPr>
            <a:spLocks noGrp="1"/>
          </p:cNvSpPr>
          <p:nvPr>
            <p:ph type="body" sz="quarter" idx="14"/>
          </p:nvPr>
        </p:nvSpPr>
        <p:spPr>
          <a:xfrm>
            <a:off x="1282482" y="1233487"/>
            <a:ext cx="10326627" cy="1335882"/>
          </a:xfrm>
        </p:spPr>
        <p:txBody>
          <a:bodyPr anchor="b">
            <a:noAutofit/>
          </a:bodyPr>
          <a:lstStyle>
            <a:lvl1pPr>
              <a:buNone/>
              <a:defRPr sz="3600">
                <a:solidFill>
                  <a:schemeClr val="accent6"/>
                </a:solidFill>
                <a:latin typeface="+mj-lt"/>
              </a:defRPr>
            </a:lvl1pPr>
            <a:lvl2pPr>
              <a:buNone/>
              <a:defRPr sz="2100"/>
            </a:lvl2pPr>
            <a:lvl3pPr>
              <a:buNone/>
              <a:defRPr sz="2100"/>
            </a:lvl3pPr>
            <a:lvl4pPr>
              <a:buNone/>
              <a:defRPr sz="2100"/>
            </a:lvl4pPr>
            <a:lvl5pPr>
              <a:buNone/>
              <a:defRPr sz="2100"/>
            </a:lvl5pPr>
          </a:lstStyle>
          <a:p>
            <a:pPr lvl="0"/>
            <a:r>
              <a:rPr lang="en-US" dirty="0"/>
              <a:t>Click to edit Master text styles</a:t>
            </a:r>
          </a:p>
        </p:txBody>
      </p:sp>
      <p:sp>
        <p:nvSpPr>
          <p:cNvPr id="31" name="Text Placeholder 24">
            <a:extLst>
              <a:ext uri="{FF2B5EF4-FFF2-40B4-BE49-F238E27FC236}">
                <a16:creationId xmlns:a16="http://schemas.microsoft.com/office/drawing/2014/main" id="{F5CB6B89-8CE2-FB71-5024-3F0C561821CA}"/>
              </a:ext>
            </a:extLst>
          </p:cNvPr>
          <p:cNvSpPr>
            <a:spLocks noGrp="1"/>
          </p:cNvSpPr>
          <p:nvPr>
            <p:ph type="body" sz="quarter" idx="15"/>
          </p:nvPr>
        </p:nvSpPr>
        <p:spPr>
          <a:xfrm>
            <a:off x="1257301" y="2813708"/>
            <a:ext cx="10225088" cy="1335882"/>
          </a:xfrm>
        </p:spPr>
        <p:txBody>
          <a:bodyPr>
            <a:noAutofit/>
          </a:bodyPr>
          <a:lstStyle>
            <a:lvl1pPr marL="0" indent="0">
              <a:lnSpc>
                <a:spcPct val="100000"/>
              </a:lnSpc>
              <a:buNone/>
              <a:defRPr sz="2100"/>
            </a:lvl1pPr>
            <a:lvl2pPr>
              <a:buNone/>
              <a:defRPr sz="2100"/>
            </a:lvl2pPr>
            <a:lvl3pPr>
              <a:buNone/>
              <a:defRPr sz="2100"/>
            </a:lvl3pPr>
            <a:lvl4pPr>
              <a:buNone/>
              <a:defRPr sz="2100"/>
            </a:lvl4pPr>
            <a:lvl5pPr>
              <a:buNone/>
              <a:defRPr sz="2100"/>
            </a:lvl5pPr>
          </a:lstStyle>
          <a:p>
            <a:pPr lvl="0"/>
            <a:r>
              <a:rPr lang="en-US" dirty="0"/>
              <a:t>Click to edit Master text styles</a:t>
            </a:r>
          </a:p>
        </p:txBody>
      </p:sp>
      <p:sp>
        <p:nvSpPr>
          <p:cNvPr id="32" name="Text Placeholder 24">
            <a:extLst>
              <a:ext uri="{FF2B5EF4-FFF2-40B4-BE49-F238E27FC236}">
                <a16:creationId xmlns:a16="http://schemas.microsoft.com/office/drawing/2014/main" id="{73791276-65E4-D9D4-F320-CF59B5F6C0E5}"/>
              </a:ext>
            </a:extLst>
          </p:cNvPr>
          <p:cNvSpPr>
            <a:spLocks noGrp="1"/>
          </p:cNvSpPr>
          <p:nvPr>
            <p:ph type="body" sz="quarter" idx="16"/>
          </p:nvPr>
        </p:nvSpPr>
        <p:spPr>
          <a:xfrm>
            <a:off x="1257298" y="4661564"/>
            <a:ext cx="10225088" cy="1335882"/>
          </a:xfrm>
        </p:spPr>
        <p:txBody>
          <a:bodyPr anchor="b">
            <a:noAutofit/>
          </a:bodyPr>
          <a:lstStyle>
            <a:lvl1pPr>
              <a:buNone/>
              <a:defRPr sz="3600">
                <a:solidFill>
                  <a:schemeClr val="accent6"/>
                </a:solidFill>
                <a:latin typeface="+mj-lt"/>
              </a:defRPr>
            </a:lvl1pPr>
            <a:lvl2pPr>
              <a:buNone/>
              <a:defRPr sz="2100"/>
            </a:lvl2pPr>
            <a:lvl3pPr>
              <a:buNone/>
              <a:defRPr sz="2100"/>
            </a:lvl3pPr>
            <a:lvl4pPr>
              <a:buNone/>
              <a:defRPr sz="2100"/>
            </a:lvl4pPr>
            <a:lvl5pPr>
              <a:buNone/>
              <a:defRPr sz="2100"/>
            </a:lvl5pPr>
          </a:lstStyle>
          <a:p>
            <a:pPr lvl="0"/>
            <a:r>
              <a:rPr lang="en-US"/>
              <a:t>Click to edit Master text styles</a:t>
            </a:r>
          </a:p>
        </p:txBody>
      </p:sp>
      <p:sp>
        <p:nvSpPr>
          <p:cNvPr id="33" name="Text Placeholder 24">
            <a:extLst>
              <a:ext uri="{FF2B5EF4-FFF2-40B4-BE49-F238E27FC236}">
                <a16:creationId xmlns:a16="http://schemas.microsoft.com/office/drawing/2014/main" id="{169A4989-EE9E-F754-4F85-179D4E5D6F15}"/>
              </a:ext>
            </a:extLst>
          </p:cNvPr>
          <p:cNvSpPr>
            <a:spLocks noGrp="1"/>
          </p:cNvSpPr>
          <p:nvPr>
            <p:ph type="body" sz="quarter" idx="17"/>
          </p:nvPr>
        </p:nvSpPr>
        <p:spPr>
          <a:xfrm>
            <a:off x="1257298" y="6241784"/>
            <a:ext cx="10225088" cy="1335882"/>
          </a:xfrm>
        </p:spPr>
        <p:txBody>
          <a:bodyPr>
            <a:noAutofit/>
          </a:bodyPr>
          <a:lstStyle>
            <a:lvl1pPr marL="0" indent="0">
              <a:lnSpc>
                <a:spcPct val="100000"/>
              </a:lnSpc>
              <a:buNone/>
              <a:defRPr sz="2100"/>
            </a:lvl1pPr>
            <a:lvl2pPr>
              <a:buNone/>
              <a:defRPr sz="2100"/>
            </a:lvl2pPr>
            <a:lvl3pPr>
              <a:buNone/>
              <a:defRPr sz="2100"/>
            </a:lvl3pPr>
            <a:lvl4pPr>
              <a:buNone/>
              <a:defRPr sz="2100"/>
            </a:lvl4pPr>
            <a:lvl5pPr>
              <a:buNone/>
              <a:defRPr sz="2100"/>
            </a:lvl5pPr>
          </a:lstStyle>
          <a:p>
            <a:pPr lvl="0"/>
            <a:r>
              <a:rPr lang="en-US" dirty="0"/>
              <a:t>Click to edit Master text styles</a:t>
            </a:r>
          </a:p>
        </p:txBody>
      </p:sp>
    </p:spTree>
    <p:extLst>
      <p:ext uri="{BB962C8B-B14F-4D97-AF65-F5344CB8AC3E}">
        <p14:creationId xmlns:p14="http://schemas.microsoft.com/office/powerpoint/2010/main" val="3577500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Left Side Title and Text -Blue">
    <p:bg>
      <p:bgPr>
        <a:gradFill>
          <a:gsLst>
            <a:gs pos="0">
              <a:schemeClr val="accent3"/>
            </a:gs>
            <a:gs pos="100000">
              <a:schemeClr val="accent1"/>
            </a:gs>
          </a:gsLst>
          <a:lin ang="2700000" scaled="0"/>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03F6F1-07C0-2F3D-93E7-9A144C83DAF2}"/>
              </a:ext>
            </a:extLst>
          </p:cNvPr>
          <p:cNvSpPr>
            <a:spLocks noGrp="1"/>
          </p:cNvSpPr>
          <p:nvPr>
            <p:ph type="title"/>
          </p:nvPr>
        </p:nvSpPr>
        <p:spPr>
          <a:xfrm>
            <a:off x="1257300" y="1171146"/>
            <a:ext cx="8381375" cy="1988345"/>
          </a:xfrm>
        </p:spPr>
        <p:txBody>
          <a:bodyPr/>
          <a:lstStyle/>
          <a:p>
            <a:r>
              <a:rPr lang="en-US" dirty="0"/>
              <a:t>Click to edit Master title style</a:t>
            </a:r>
          </a:p>
        </p:txBody>
      </p:sp>
      <p:sp>
        <p:nvSpPr>
          <p:cNvPr id="6" name="Text Placeholder 9">
            <a:extLst>
              <a:ext uri="{FF2B5EF4-FFF2-40B4-BE49-F238E27FC236}">
                <a16:creationId xmlns:a16="http://schemas.microsoft.com/office/drawing/2014/main" id="{4DD0F312-798C-7771-A6C7-AA0C11B727A7}"/>
              </a:ext>
            </a:extLst>
          </p:cNvPr>
          <p:cNvSpPr>
            <a:spLocks noGrp="1"/>
          </p:cNvSpPr>
          <p:nvPr>
            <p:ph type="body" sz="quarter" idx="19"/>
          </p:nvPr>
        </p:nvSpPr>
        <p:spPr>
          <a:xfrm>
            <a:off x="1257300" y="3451435"/>
            <a:ext cx="8381375" cy="5761404"/>
          </a:xfrm>
        </p:spPr>
        <p:txBody>
          <a:bodyPr>
            <a:no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88994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Left Side Title and Text">
    <p:bg>
      <p:bgPr>
        <a:solidFill>
          <a:schemeClr val="accent3"/>
        </a:solid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B4C3DA1-8282-B234-1458-4F8FC0AD2801}"/>
              </a:ext>
            </a:extLst>
          </p:cNvPr>
          <p:cNvSpPr>
            <a:spLocks noGrp="1"/>
          </p:cNvSpPr>
          <p:nvPr>
            <p:ph type="title"/>
          </p:nvPr>
        </p:nvSpPr>
        <p:spPr>
          <a:xfrm>
            <a:off x="1297782" y="858241"/>
            <a:ext cx="8340893" cy="2583701"/>
          </a:xfrm>
        </p:spPr>
        <p:txBody>
          <a:bodyPr/>
          <a:lstStyle/>
          <a:p>
            <a:r>
              <a:rPr lang="en-US" dirty="0"/>
              <a:t>Click to edit Master title style</a:t>
            </a:r>
          </a:p>
        </p:txBody>
      </p:sp>
      <p:sp>
        <p:nvSpPr>
          <p:cNvPr id="7" name="Text Placeholder 9">
            <a:extLst>
              <a:ext uri="{FF2B5EF4-FFF2-40B4-BE49-F238E27FC236}">
                <a16:creationId xmlns:a16="http://schemas.microsoft.com/office/drawing/2014/main" id="{F483002A-B881-2CA0-4AC1-CFAC99F3458F}"/>
              </a:ext>
            </a:extLst>
          </p:cNvPr>
          <p:cNvSpPr>
            <a:spLocks noGrp="1"/>
          </p:cNvSpPr>
          <p:nvPr>
            <p:ph type="body" sz="quarter" idx="19"/>
          </p:nvPr>
        </p:nvSpPr>
        <p:spPr>
          <a:xfrm>
            <a:off x="1257300" y="3451435"/>
            <a:ext cx="8381375" cy="5761404"/>
          </a:xfrm>
        </p:spPr>
        <p:txBody>
          <a:bodyPr>
            <a:no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96324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877A9-59F0-20C2-E126-1467DE911F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BD8A35-8B78-E082-15F7-B4FDA0D3BC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43507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B379AB-962D-F666-2731-77697375335A}"/>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A57382-6880-0CE7-ADAD-7B8B94FEEE7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6810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3_Title and Content">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85F460-2242-1656-FEB3-0D26581C3719}"/>
              </a:ext>
            </a:extLst>
          </p:cNvPr>
          <p:cNvSpPr>
            <a:spLocks noGrp="1"/>
          </p:cNvSpPr>
          <p:nvPr>
            <p:ph idx="1"/>
          </p:nvPr>
        </p:nvSpPr>
        <p:spPr/>
        <p:txBody>
          <a:bodyPr>
            <a:noAutofit/>
          </a:bodyPr>
          <a:lstStyle>
            <a:lvl1pPr>
              <a:defRPr sz="3600">
                <a:latin typeface="+mn-lt"/>
              </a:defRPr>
            </a:lvl1pPr>
            <a:lvl2pPr>
              <a:defRPr sz="33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926CBA6B-D99D-EFF8-86B8-1F59A3B1710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1918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9830B-B6A3-A070-870E-6FB04720574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7936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_Title Only">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F06DDA82-AC32-2A11-4C7F-517A0B7F3861}"/>
              </a:ext>
            </a:extLst>
          </p:cNvPr>
          <p:cNvSpPr>
            <a:spLocks noGrp="1"/>
          </p:cNvSpPr>
          <p:nvPr>
            <p:ph type="title"/>
          </p:nvPr>
        </p:nvSpPr>
        <p:spPr>
          <a:xfrm>
            <a:off x="1257300" y="547688"/>
            <a:ext cx="15773400" cy="1988345"/>
          </a:xfrm>
        </p:spPr>
        <p:txBody>
          <a:bodyPr/>
          <a:lstStyle/>
          <a:p>
            <a:r>
              <a:rPr lang="en-US"/>
              <a:t>Click to edit Master title style</a:t>
            </a:r>
          </a:p>
        </p:txBody>
      </p:sp>
    </p:spTree>
    <p:extLst>
      <p:ext uri="{BB962C8B-B14F-4D97-AF65-F5344CB8AC3E}">
        <p14:creationId xmlns:p14="http://schemas.microsoft.com/office/powerpoint/2010/main" val="1790310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258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title Blue Backgroun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89C301-BC82-8243-ADF1-3E05F0D706EA}"/>
              </a:ext>
            </a:extLst>
          </p:cNvPr>
          <p:cNvSpPr/>
          <p:nvPr/>
        </p:nvSpPr>
        <p:spPr>
          <a:xfrm>
            <a:off x="0" y="-51096"/>
            <a:ext cx="8814062" cy="10287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sz="2700" dirty="0"/>
          </a:p>
        </p:txBody>
      </p:sp>
      <p:sp>
        <p:nvSpPr>
          <p:cNvPr id="3" name="Title 14">
            <a:extLst>
              <a:ext uri="{FF2B5EF4-FFF2-40B4-BE49-F238E27FC236}">
                <a16:creationId xmlns:a16="http://schemas.microsoft.com/office/drawing/2014/main" id="{EFD9C780-57FA-F223-2734-9C0592309CA1}"/>
              </a:ext>
            </a:extLst>
          </p:cNvPr>
          <p:cNvSpPr>
            <a:spLocks noGrp="1"/>
          </p:cNvSpPr>
          <p:nvPr>
            <p:ph type="title" hasCustomPrompt="1"/>
          </p:nvPr>
        </p:nvSpPr>
        <p:spPr>
          <a:xfrm>
            <a:off x="1032234" y="2495267"/>
            <a:ext cx="7409466" cy="3660020"/>
          </a:xfrm>
        </p:spPr>
        <p:txBody>
          <a:bodyPr>
            <a:noAutofit/>
          </a:bodyPr>
          <a:lstStyle>
            <a:lvl1pPr algn="l">
              <a:defRPr sz="8100">
                <a:solidFill>
                  <a:schemeClr val="bg1"/>
                </a:solidFill>
              </a:defRPr>
            </a:lvl1pPr>
          </a:lstStyle>
          <a:p>
            <a:r>
              <a:rPr lang="en-US" dirty="0"/>
              <a:t>Click to edit master title style</a:t>
            </a:r>
          </a:p>
        </p:txBody>
      </p:sp>
      <p:sp>
        <p:nvSpPr>
          <p:cNvPr id="5" name="Text Placeholder 3">
            <a:extLst>
              <a:ext uri="{FF2B5EF4-FFF2-40B4-BE49-F238E27FC236}">
                <a16:creationId xmlns:a16="http://schemas.microsoft.com/office/drawing/2014/main" id="{1282696A-6D4B-75F1-4F9C-BC1221C53F0B}"/>
              </a:ext>
            </a:extLst>
          </p:cNvPr>
          <p:cNvSpPr>
            <a:spLocks noGrp="1"/>
          </p:cNvSpPr>
          <p:nvPr>
            <p:ph type="body" sz="quarter" idx="10" hasCustomPrompt="1"/>
          </p:nvPr>
        </p:nvSpPr>
        <p:spPr>
          <a:xfrm>
            <a:off x="1032234" y="6863045"/>
            <a:ext cx="5288756" cy="928688"/>
          </a:xfrm>
        </p:spPr>
        <p:txBody>
          <a:bodyPr/>
          <a:lstStyle>
            <a:lvl1pPr algn="l">
              <a:buNone/>
              <a:defRPr>
                <a:solidFill>
                  <a:schemeClr val="accent6"/>
                </a:solidFill>
                <a:latin typeface="+mj-lt"/>
              </a:defRPr>
            </a:lvl1pPr>
          </a:lstStyle>
          <a:p>
            <a:pPr lvl="0"/>
            <a:r>
              <a:rPr lang="en-US" dirty="0"/>
              <a:t>Subtitle</a:t>
            </a:r>
          </a:p>
        </p:txBody>
      </p:sp>
    </p:spTree>
    <p:extLst>
      <p:ext uri="{BB962C8B-B14F-4D97-AF65-F5344CB8AC3E}">
        <p14:creationId xmlns:p14="http://schemas.microsoft.com/office/powerpoint/2010/main" val="1531560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image" Target="../media/image6.png"/><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A64ADB-C0D7-9C20-E296-74A34541A78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FFB8300-FAED-A3F8-8EAC-8A0906E77F88}"/>
              </a:ext>
            </a:extLst>
          </p:cNvPr>
          <p:cNvSpPr>
            <a:spLocks noGrp="1"/>
          </p:cNvSpPr>
          <p:nvPr>
            <p:ph type="body" idx="1"/>
          </p:nvPr>
        </p:nvSpPr>
        <p:spPr>
          <a:xfrm>
            <a:off x="1257300" y="2738438"/>
            <a:ext cx="15773400" cy="57542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64189DB-FA0A-2CFA-3777-08A9DC6BC2D3}"/>
              </a:ext>
            </a:extLst>
          </p:cNvPr>
          <p:cNvSpPr>
            <a:spLocks noGrp="1"/>
          </p:cNvSpPr>
          <p:nvPr>
            <p:ph type="ftr" sz="quarter" idx="3"/>
          </p:nvPr>
        </p:nvSpPr>
        <p:spPr>
          <a:xfrm>
            <a:off x="3974123" y="9371906"/>
            <a:ext cx="6172200" cy="547688"/>
          </a:xfrm>
          <a:prstGeom prst="rect">
            <a:avLst/>
          </a:prstGeom>
        </p:spPr>
        <p:txBody>
          <a:bodyPr vert="horz" lIns="91440" tIns="45720" rIns="91440" bIns="45720" rtlCol="0" anchor="ctr"/>
          <a:lstStyle>
            <a:lvl1pPr algn="l">
              <a:defRPr sz="1500">
                <a:solidFill>
                  <a:schemeClr val="tx1">
                    <a:tint val="82000"/>
                  </a:schemeClr>
                </a:solidFill>
              </a:defRPr>
            </a:lvl1pPr>
          </a:lstStyle>
          <a:p>
            <a:endParaRPr lang="en-US"/>
          </a:p>
        </p:txBody>
      </p:sp>
      <p:pic>
        <p:nvPicPr>
          <p:cNvPr id="8" name="Picture 7">
            <a:extLst>
              <a:ext uri="{FF2B5EF4-FFF2-40B4-BE49-F238E27FC236}">
                <a16:creationId xmlns:a16="http://schemas.microsoft.com/office/drawing/2014/main" id="{BA0C2DCD-B99E-AC78-161E-D3972743A061}"/>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045197" y="9321944"/>
            <a:ext cx="1983038" cy="548640"/>
          </a:xfrm>
          <a:prstGeom prst="rect">
            <a:avLst/>
          </a:prstGeom>
        </p:spPr>
      </p:pic>
      <p:sp>
        <p:nvSpPr>
          <p:cNvPr id="10" name="Date Placeholder 3">
            <a:extLst>
              <a:ext uri="{FF2B5EF4-FFF2-40B4-BE49-F238E27FC236}">
                <a16:creationId xmlns:a16="http://schemas.microsoft.com/office/drawing/2014/main" id="{AFB64A42-A4A0-4D07-8024-AE42035B1C10}"/>
              </a:ext>
            </a:extLst>
          </p:cNvPr>
          <p:cNvSpPr>
            <a:spLocks noGrp="1"/>
          </p:cNvSpPr>
          <p:nvPr>
            <p:ph type="dt" sz="half" idx="2"/>
          </p:nvPr>
        </p:nvSpPr>
        <p:spPr>
          <a:xfrm>
            <a:off x="14313878" y="9322897"/>
            <a:ext cx="2306241" cy="547688"/>
          </a:xfrm>
          <a:prstGeom prst="rect">
            <a:avLst/>
          </a:prstGeom>
        </p:spPr>
        <p:txBody>
          <a:bodyPr vert="horz" lIns="91440" tIns="45720" rIns="91440" bIns="45720" rtlCol="0" anchor="ctr"/>
          <a:lstStyle>
            <a:lvl1pPr algn="l">
              <a:defRPr sz="1500">
                <a:solidFill>
                  <a:schemeClr val="tx1">
                    <a:tint val="82000"/>
                  </a:schemeClr>
                </a:solidFill>
              </a:defRPr>
            </a:lvl1pPr>
          </a:lstStyle>
          <a:p>
            <a:fld id="{1D8BD707-D9CF-40AE-B4C6-C98DA3205C09}" type="datetimeFigureOut">
              <a:rPr lang="en-US" smtClean="0"/>
              <a:pPr/>
              <a:t>5/21/2026</a:t>
            </a:fld>
            <a:endParaRPr lang="en-US"/>
          </a:p>
        </p:txBody>
      </p:sp>
      <p:sp>
        <p:nvSpPr>
          <p:cNvPr id="11" name="Slide Number Placeholder 5">
            <a:extLst>
              <a:ext uri="{FF2B5EF4-FFF2-40B4-BE49-F238E27FC236}">
                <a16:creationId xmlns:a16="http://schemas.microsoft.com/office/drawing/2014/main" id="{E240589A-2DC8-87E2-8C99-F7DBC01E4497}"/>
              </a:ext>
            </a:extLst>
          </p:cNvPr>
          <p:cNvSpPr>
            <a:spLocks noGrp="1"/>
          </p:cNvSpPr>
          <p:nvPr>
            <p:ph type="sldNum" sz="quarter" idx="4"/>
          </p:nvPr>
        </p:nvSpPr>
        <p:spPr>
          <a:xfrm>
            <a:off x="15951895" y="9326722"/>
            <a:ext cx="1078805" cy="547688"/>
          </a:xfrm>
          <a:prstGeom prst="rect">
            <a:avLst/>
          </a:prstGeom>
        </p:spPr>
        <p:txBody>
          <a:bodyPr vert="horz" lIns="91440" tIns="45720" rIns="91440" bIns="45720" rtlCol="0" anchor="ctr"/>
          <a:lstStyle>
            <a:lvl1pPr algn="r">
              <a:defRPr sz="1500">
                <a:solidFill>
                  <a:schemeClr val="tx1">
                    <a:tint val="82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7640122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4" r:id="rId3"/>
    <p:sldLayoutId id="2147483701" r:id="rId4"/>
    <p:sldLayoutId id="2147483757" r:id="rId5"/>
    <p:sldLayoutId id="2147483709" r:id="rId6"/>
    <p:sldLayoutId id="2147483710" r:id="rId7"/>
    <p:sldLayoutId id="2147483711" r:id="rId8"/>
    <p:sldLayoutId id="2147483699" r:id="rId9"/>
    <p:sldLayoutId id="2147483700" r:id="rId10"/>
    <p:sldLayoutId id="2147483759" r:id="rId11"/>
    <p:sldLayoutId id="2147483758" r:id="rId12"/>
    <p:sldLayoutId id="2147483760" r:id="rId13"/>
    <p:sldLayoutId id="2147483702" r:id="rId14"/>
    <p:sldLayoutId id="2147483703" r:id="rId15"/>
    <p:sldLayoutId id="2147483705" r:id="rId16"/>
    <p:sldLayoutId id="2147483706" r:id="rId17"/>
    <p:sldLayoutId id="2147483707" r:id="rId18"/>
    <p:sldLayoutId id="2147483708" r:id="rId19"/>
    <p:sldLayoutId id="2147483712" r:id="rId20"/>
    <p:sldLayoutId id="2147483713" r:id="rId21"/>
    <p:sldLayoutId id="2147483714" r:id="rId22"/>
    <p:sldLayoutId id="2147483715" r:id="rId23"/>
    <p:sldLayoutId id="2147483716" r:id="rId24"/>
    <p:sldLayoutId id="2147483788" r:id="rId25"/>
  </p:sldLayoutIdLst>
  <p:txStyles>
    <p:titleStyle>
      <a:lvl1pPr algn="l" defTabSz="1371600" rtl="0" eaLnBrk="1" latinLnBrk="0" hangingPunct="1">
        <a:lnSpc>
          <a:spcPct val="90000"/>
        </a:lnSpc>
        <a:spcBef>
          <a:spcPct val="0"/>
        </a:spcBef>
        <a:buNone/>
        <a:defRPr sz="6600" kern="1200">
          <a:solidFill>
            <a:schemeClr val="accent3"/>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A64ADB-C0D7-9C20-E296-74A34541A78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FFB8300-FAED-A3F8-8EAC-8A0906E77F88}"/>
              </a:ext>
            </a:extLst>
          </p:cNvPr>
          <p:cNvSpPr>
            <a:spLocks noGrp="1"/>
          </p:cNvSpPr>
          <p:nvPr>
            <p:ph type="body" idx="1"/>
          </p:nvPr>
        </p:nvSpPr>
        <p:spPr>
          <a:xfrm>
            <a:off x="1257300" y="2738438"/>
            <a:ext cx="15773400" cy="57542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64189DB-FA0A-2CFA-3777-08A9DC6BC2D3}"/>
              </a:ext>
            </a:extLst>
          </p:cNvPr>
          <p:cNvSpPr>
            <a:spLocks noGrp="1"/>
          </p:cNvSpPr>
          <p:nvPr>
            <p:ph type="ftr" sz="quarter" idx="3"/>
          </p:nvPr>
        </p:nvSpPr>
        <p:spPr>
          <a:xfrm>
            <a:off x="3974123" y="9371906"/>
            <a:ext cx="6172200" cy="547688"/>
          </a:xfrm>
          <a:prstGeom prst="rect">
            <a:avLst/>
          </a:prstGeom>
        </p:spPr>
        <p:txBody>
          <a:bodyPr vert="horz" lIns="91440" tIns="45720" rIns="91440" bIns="45720" rtlCol="0" anchor="ctr"/>
          <a:lstStyle>
            <a:lvl1pPr algn="l">
              <a:defRPr sz="1500">
                <a:solidFill>
                  <a:schemeClr val="accent6"/>
                </a:solidFill>
              </a:defRPr>
            </a:lvl1pPr>
          </a:lstStyle>
          <a:p>
            <a:endParaRPr lang="en-US">
              <a:solidFill>
                <a:schemeClr val="accent6"/>
              </a:solidFill>
            </a:endParaRPr>
          </a:p>
        </p:txBody>
      </p:sp>
      <p:sp>
        <p:nvSpPr>
          <p:cNvPr id="10" name="Date Placeholder 3">
            <a:extLst>
              <a:ext uri="{FF2B5EF4-FFF2-40B4-BE49-F238E27FC236}">
                <a16:creationId xmlns:a16="http://schemas.microsoft.com/office/drawing/2014/main" id="{AFB64A42-A4A0-4D07-8024-AE42035B1C10}"/>
              </a:ext>
            </a:extLst>
          </p:cNvPr>
          <p:cNvSpPr>
            <a:spLocks noGrp="1"/>
          </p:cNvSpPr>
          <p:nvPr>
            <p:ph type="dt" sz="half" idx="2"/>
          </p:nvPr>
        </p:nvSpPr>
        <p:spPr>
          <a:xfrm>
            <a:off x="14313878" y="9322897"/>
            <a:ext cx="2306241" cy="547688"/>
          </a:xfrm>
          <a:prstGeom prst="rect">
            <a:avLst/>
          </a:prstGeom>
        </p:spPr>
        <p:txBody>
          <a:bodyPr vert="horz" lIns="91440" tIns="45720" rIns="91440" bIns="45720" rtlCol="0" anchor="ctr"/>
          <a:lstStyle>
            <a:lvl1pPr algn="l">
              <a:defRPr sz="1500">
                <a:solidFill>
                  <a:schemeClr val="accent6"/>
                </a:solidFill>
              </a:defRPr>
            </a:lvl1pPr>
          </a:lstStyle>
          <a:p>
            <a:fld id="{1D8BD707-D9CF-40AE-B4C6-C98DA3205C09}" type="datetimeFigureOut">
              <a:rPr lang="en-US" smtClean="0"/>
              <a:pPr/>
              <a:t>5/21/2026</a:t>
            </a:fld>
            <a:endParaRPr lang="en-US"/>
          </a:p>
        </p:txBody>
      </p:sp>
      <p:sp>
        <p:nvSpPr>
          <p:cNvPr id="11" name="Slide Number Placeholder 5">
            <a:extLst>
              <a:ext uri="{FF2B5EF4-FFF2-40B4-BE49-F238E27FC236}">
                <a16:creationId xmlns:a16="http://schemas.microsoft.com/office/drawing/2014/main" id="{E240589A-2DC8-87E2-8C99-F7DBC01E4497}"/>
              </a:ext>
            </a:extLst>
          </p:cNvPr>
          <p:cNvSpPr>
            <a:spLocks noGrp="1"/>
          </p:cNvSpPr>
          <p:nvPr>
            <p:ph type="sldNum" sz="quarter" idx="4"/>
          </p:nvPr>
        </p:nvSpPr>
        <p:spPr>
          <a:xfrm>
            <a:off x="15951895" y="9326722"/>
            <a:ext cx="1078805" cy="547688"/>
          </a:xfrm>
          <a:prstGeom prst="rect">
            <a:avLst/>
          </a:prstGeom>
        </p:spPr>
        <p:txBody>
          <a:bodyPr vert="horz" lIns="91440" tIns="45720" rIns="91440" bIns="45720" rtlCol="0" anchor="ctr"/>
          <a:lstStyle>
            <a:lvl1pPr algn="r">
              <a:defRPr sz="1500">
                <a:solidFill>
                  <a:schemeClr val="accent6"/>
                </a:solidFill>
              </a:defRPr>
            </a:lvl1pPr>
          </a:lstStyle>
          <a:p>
            <a:fld id="{B6F15528-21DE-4FAA-801E-634DDDAF4B2B}" type="slidenum">
              <a:rPr lang="en-US" smtClean="0"/>
              <a:pPr/>
              <a:t>‹#›</a:t>
            </a:fld>
            <a:endParaRPr lang="en-US"/>
          </a:p>
        </p:txBody>
      </p:sp>
      <p:sp>
        <p:nvSpPr>
          <p:cNvPr id="4" name="Freeform 7">
            <a:extLst>
              <a:ext uri="{FF2B5EF4-FFF2-40B4-BE49-F238E27FC236}">
                <a16:creationId xmlns:a16="http://schemas.microsoft.com/office/drawing/2014/main" id="{80DBEDF5-CF4B-83DF-3DD9-02C2DFBF75C1}"/>
              </a:ext>
            </a:extLst>
          </p:cNvPr>
          <p:cNvSpPr/>
          <p:nvPr userDrawn="1"/>
        </p:nvSpPr>
        <p:spPr>
          <a:xfrm>
            <a:off x="1257301" y="9341966"/>
            <a:ext cx="1898654" cy="547689"/>
          </a:xfrm>
          <a:custGeom>
            <a:avLst/>
            <a:gdLst/>
            <a:ahLst/>
            <a:cxnLst/>
            <a:rect l="l" t="t" r="r" b="b"/>
            <a:pathLst>
              <a:path w="3124194" h="901210">
                <a:moveTo>
                  <a:pt x="0" y="0"/>
                </a:moveTo>
                <a:lnTo>
                  <a:pt x="3124194" y="0"/>
                </a:lnTo>
                <a:lnTo>
                  <a:pt x="3124194" y="901210"/>
                </a:lnTo>
                <a:lnTo>
                  <a:pt x="0" y="901210"/>
                </a:lnTo>
                <a:lnTo>
                  <a:pt x="0" y="0"/>
                </a:lnTo>
                <a:close/>
              </a:path>
            </a:pathLst>
          </a:custGeom>
          <a:blipFill>
            <a:blip r:embed="rId26"/>
            <a:stretch>
              <a:fillRect/>
            </a:stretch>
          </a:blipFill>
        </p:spPr>
        <p:txBody>
          <a:bodyPr/>
          <a:lstStyle/>
          <a:p>
            <a:endParaRPr lang="en-US" sz="2700"/>
          </a:p>
        </p:txBody>
      </p:sp>
    </p:spTree>
    <p:extLst>
      <p:ext uri="{BB962C8B-B14F-4D97-AF65-F5344CB8AC3E}">
        <p14:creationId xmlns:p14="http://schemas.microsoft.com/office/powerpoint/2010/main" val="167695182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87"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Lst>
  <p:txStyles>
    <p:titleStyle>
      <a:lvl1pPr algn="l" defTabSz="1371600" rtl="0" eaLnBrk="1" latinLnBrk="0" hangingPunct="1">
        <a:lnSpc>
          <a:spcPct val="90000"/>
        </a:lnSpc>
        <a:spcBef>
          <a:spcPct val="0"/>
        </a:spcBef>
        <a:buNone/>
        <a:defRPr sz="6600" kern="1200">
          <a:solidFill>
            <a:schemeClr val="bg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bg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bg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bg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bg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3.xml"/><Relationship Id="rId4" Type="http://schemas.openxmlformats.org/officeDocument/2006/relationships/image" Target="../media/image172.png"/></Relationships>
</file>

<file path=ppt/slides/_rels/slide16.xml.rels><?xml version="1.0" encoding="UTF-8" standalone="yes"?>
<Relationships xmlns="http://schemas.openxmlformats.org/package/2006/relationships"><Relationship Id="rId2" Type="http://schemas.openxmlformats.org/officeDocument/2006/relationships/image" Target="../media/image173.sv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hyperlink" Target="https://www.aom.org/divisions-and-interest-groups/communication-digital-technology-and-organization/"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aom.org/about-aom/branding/#:~:text=AOM%20Branding%20Kit,-AOM%20Logo"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78.png"/><Relationship Id="rId7" Type="http://schemas.openxmlformats.org/officeDocument/2006/relationships/image" Target="../media/image158.png"/><Relationship Id="rId2" Type="http://schemas.openxmlformats.org/officeDocument/2006/relationships/image" Target="../media/image177.png"/><Relationship Id="rId1" Type="http://schemas.openxmlformats.org/officeDocument/2006/relationships/slideLayout" Target="../slideLayouts/slideLayout21.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22.xml.rels><?xml version="1.0" encoding="UTF-8" standalone="yes"?>
<Relationships xmlns="http://schemas.openxmlformats.org/package/2006/relationships"><Relationship Id="rId3" Type="http://schemas.openxmlformats.org/officeDocument/2006/relationships/image" Target="../media/image183.svg"/><Relationship Id="rId2" Type="http://schemas.openxmlformats.org/officeDocument/2006/relationships/image" Target="../media/image182.jpeg"/><Relationship Id="rId1" Type="http://schemas.openxmlformats.org/officeDocument/2006/relationships/slideLayout" Target="../slideLayouts/slideLayout11.xml"/><Relationship Id="rId6" Type="http://schemas.openxmlformats.org/officeDocument/2006/relationships/image" Target="../media/image186.svg"/><Relationship Id="rId5" Type="http://schemas.openxmlformats.org/officeDocument/2006/relationships/image" Target="../media/image185.svg"/><Relationship Id="rId4" Type="http://schemas.openxmlformats.org/officeDocument/2006/relationships/image" Target="../media/image184.svg"/></Relationships>
</file>

<file path=ppt/slides/_rels/slide3.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3" Type="http://schemas.openxmlformats.org/officeDocument/2006/relationships/image" Target="../media/image20.svg"/><Relationship Id="rId18" Type="http://schemas.openxmlformats.org/officeDocument/2006/relationships/image" Target="../media/image25.svg"/><Relationship Id="rId26" Type="http://schemas.openxmlformats.org/officeDocument/2006/relationships/image" Target="../media/image33.svg"/><Relationship Id="rId39" Type="http://schemas.openxmlformats.org/officeDocument/2006/relationships/image" Target="../media/image46.svg"/><Relationship Id="rId21" Type="http://schemas.openxmlformats.org/officeDocument/2006/relationships/image" Target="../media/image28.svg"/><Relationship Id="rId34" Type="http://schemas.openxmlformats.org/officeDocument/2006/relationships/image" Target="../media/image41.svg"/><Relationship Id="rId42" Type="http://schemas.openxmlformats.org/officeDocument/2006/relationships/image" Target="../media/image49.svg"/><Relationship Id="rId47" Type="http://schemas.openxmlformats.org/officeDocument/2006/relationships/image" Target="../media/image54.svg"/><Relationship Id="rId50" Type="http://schemas.openxmlformats.org/officeDocument/2006/relationships/image" Target="../media/image57.svg"/><Relationship Id="rId55" Type="http://schemas.openxmlformats.org/officeDocument/2006/relationships/image" Target="../media/image62.svg"/><Relationship Id="rId7" Type="http://schemas.openxmlformats.org/officeDocument/2006/relationships/image" Target="../media/image14.svg"/><Relationship Id="rId2" Type="http://schemas.openxmlformats.org/officeDocument/2006/relationships/image" Target="../media/image9.svg"/><Relationship Id="rId16" Type="http://schemas.openxmlformats.org/officeDocument/2006/relationships/image" Target="../media/image23.svg"/><Relationship Id="rId29" Type="http://schemas.openxmlformats.org/officeDocument/2006/relationships/image" Target="../media/image36.svg"/><Relationship Id="rId11" Type="http://schemas.openxmlformats.org/officeDocument/2006/relationships/image" Target="../media/image18.svg"/><Relationship Id="rId24" Type="http://schemas.openxmlformats.org/officeDocument/2006/relationships/image" Target="../media/image31.svg"/><Relationship Id="rId32" Type="http://schemas.openxmlformats.org/officeDocument/2006/relationships/image" Target="../media/image39.svg"/><Relationship Id="rId37" Type="http://schemas.openxmlformats.org/officeDocument/2006/relationships/image" Target="../media/image44.svg"/><Relationship Id="rId40" Type="http://schemas.openxmlformats.org/officeDocument/2006/relationships/image" Target="../media/image47.svg"/><Relationship Id="rId45" Type="http://schemas.openxmlformats.org/officeDocument/2006/relationships/image" Target="../media/image52.svg"/><Relationship Id="rId53" Type="http://schemas.openxmlformats.org/officeDocument/2006/relationships/image" Target="../media/image60.svg"/><Relationship Id="rId5" Type="http://schemas.openxmlformats.org/officeDocument/2006/relationships/image" Target="../media/image12.svg"/><Relationship Id="rId10" Type="http://schemas.openxmlformats.org/officeDocument/2006/relationships/image" Target="../media/image17.svg"/><Relationship Id="rId19" Type="http://schemas.openxmlformats.org/officeDocument/2006/relationships/image" Target="../media/image26.svg"/><Relationship Id="rId31" Type="http://schemas.openxmlformats.org/officeDocument/2006/relationships/image" Target="../media/image38.svg"/><Relationship Id="rId44" Type="http://schemas.openxmlformats.org/officeDocument/2006/relationships/image" Target="../media/image51.svg"/><Relationship Id="rId52" Type="http://schemas.openxmlformats.org/officeDocument/2006/relationships/image" Target="../media/image59.svg"/><Relationship Id="rId4" Type="http://schemas.openxmlformats.org/officeDocument/2006/relationships/image" Target="../media/image11.svg"/><Relationship Id="rId9" Type="http://schemas.openxmlformats.org/officeDocument/2006/relationships/image" Target="../media/image16.svg"/><Relationship Id="rId14" Type="http://schemas.openxmlformats.org/officeDocument/2006/relationships/image" Target="../media/image21.svg"/><Relationship Id="rId22" Type="http://schemas.openxmlformats.org/officeDocument/2006/relationships/image" Target="../media/image29.svg"/><Relationship Id="rId27" Type="http://schemas.openxmlformats.org/officeDocument/2006/relationships/image" Target="../media/image34.svg"/><Relationship Id="rId30" Type="http://schemas.openxmlformats.org/officeDocument/2006/relationships/image" Target="../media/image37.svg"/><Relationship Id="rId35" Type="http://schemas.openxmlformats.org/officeDocument/2006/relationships/image" Target="../media/image42.svg"/><Relationship Id="rId43" Type="http://schemas.openxmlformats.org/officeDocument/2006/relationships/image" Target="../media/image50.svg"/><Relationship Id="rId48" Type="http://schemas.openxmlformats.org/officeDocument/2006/relationships/image" Target="../media/image55.svg"/><Relationship Id="rId56" Type="http://schemas.openxmlformats.org/officeDocument/2006/relationships/image" Target="../media/image63.svg"/><Relationship Id="rId8" Type="http://schemas.openxmlformats.org/officeDocument/2006/relationships/image" Target="../media/image15.svg"/><Relationship Id="rId51" Type="http://schemas.openxmlformats.org/officeDocument/2006/relationships/image" Target="../media/image58.svg"/><Relationship Id="rId3" Type="http://schemas.openxmlformats.org/officeDocument/2006/relationships/image" Target="../media/image10.svg"/><Relationship Id="rId12" Type="http://schemas.openxmlformats.org/officeDocument/2006/relationships/image" Target="../media/image19.svg"/><Relationship Id="rId17" Type="http://schemas.openxmlformats.org/officeDocument/2006/relationships/image" Target="../media/image24.svg"/><Relationship Id="rId25" Type="http://schemas.openxmlformats.org/officeDocument/2006/relationships/image" Target="../media/image32.svg"/><Relationship Id="rId33" Type="http://schemas.openxmlformats.org/officeDocument/2006/relationships/image" Target="../media/image40.svg"/><Relationship Id="rId38" Type="http://schemas.openxmlformats.org/officeDocument/2006/relationships/image" Target="../media/image45.svg"/><Relationship Id="rId46" Type="http://schemas.openxmlformats.org/officeDocument/2006/relationships/image" Target="../media/image53.svg"/><Relationship Id="rId20" Type="http://schemas.openxmlformats.org/officeDocument/2006/relationships/image" Target="../media/image27.svg"/><Relationship Id="rId41" Type="http://schemas.openxmlformats.org/officeDocument/2006/relationships/image" Target="../media/image48.svg"/><Relationship Id="rId54" Type="http://schemas.openxmlformats.org/officeDocument/2006/relationships/image" Target="../media/image61.svg"/><Relationship Id="rId1" Type="http://schemas.openxmlformats.org/officeDocument/2006/relationships/slideLayout" Target="../slideLayouts/slideLayout32.xml"/><Relationship Id="rId6" Type="http://schemas.openxmlformats.org/officeDocument/2006/relationships/image" Target="../media/image13.svg"/><Relationship Id="rId15" Type="http://schemas.openxmlformats.org/officeDocument/2006/relationships/image" Target="../media/image22.svg"/><Relationship Id="rId23" Type="http://schemas.openxmlformats.org/officeDocument/2006/relationships/image" Target="../media/image30.svg"/><Relationship Id="rId28" Type="http://schemas.openxmlformats.org/officeDocument/2006/relationships/image" Target="../media/image35.svg"/><Relationship Id="rId36" Type="http://schemas.openxmlformats.org/officeDocument/2006/relationships/image" Target="../media/image43.svg"/><Relationship Id="rId49" Type="http://schemas.openxmlformats.org/officeDocument/2006/relationships/image" Target="../media/image56.svg"/></Relationships>
</file>

<file path=ppt/slides/_rels/slide5.xml.rels><?xml version="1.0" encoding="UTF-8" standalone="yes"?>
<Relationships xmlns="http://schemas.openxmlformats.org/package/2006/relationships"><Relationship Id="rId13" Type="http://schemas.openxmlformats.org/officeDocument/2006/relationships/image" Target="../media/image75.svg"/><Relationship Id="rId18" Type="http://schemas.openxmlformats.org/officeDocument/2006/relationships/image" Target="../media/image80.svg"/><Relationship Id="rId26" Type="http://schemas.openxmlformats.org/officeDocument/2006/relationships/image" Target="../media/image88.svg"/><Relationship Id="rId39" Type="http://schemas.openxmlformats.org/officeDocument/2006/relationships/image" Target="../media/image101.svg"/><Relationship Id="rId21" Type="http://schemas.openxmlformats.org/officeDocument/2006/relationships/image" Target="../media/image83.svg"/><Relationship Id="rId34" Type="http://schemas.openxmlformats.org/officeDocument/2006/relationships/image" Target="../media/image96.svg"/><Relationship Id="rId42" Type="http://schemas.openxmlformats.org/officeDocument/2006/relationships/image" Target="../media/image104.svg"/><Relationship Id="rId47" Type="http://schemas.openxmlformats.org/officeDocument/2006/relationships/image" Target="../media/image109.svg"/><Relationship Id="rId50" Type="http://schemas.openxmlformats.org/officeDocument/2006/relationships/image" Target="../media/image112.svg"/><Relationship Id="rId55" Type="http://schemas.openxmlformats.org/officeDocument/2006/relationships/image" Target="../media/image117.svg"/><Relationship Id="rId7" Type="http://schemas.openxmlformats.org/officeDocument/2006/relationships/image" Target="../media/image69.svg"/><Relationship Id="rId2" Type="http://schemas.openxmlformats.org/officeDocument/2006/relationships/image" Target="../media/image64.svg"/><Relationship Id="rId16" Type="http://schemas.openxmlformats.org/officeDocument/2006/relationships/image" Target="../media/image78.svg"/><Relationship Id="rId29" Type="http://schemas.openxmlformats.org/officeDocument/2006/relationships/image" Target="../media/image91.svg"/><Relationship Id="rId11" Type="http://schemas.openxmlformats.org/officeDocument/2006/relationships/image" Target="../media/image73.svg"/><Relationship Id="rId24" Type="http://schemas.openxmlformats.org/officeDocument/2006/relationships/image" Target="../media/image86.svg"/><Relationship Id="rId32" Type="http://schemas.openxmlformats.org/officeDocument/2006/relationships/image" Target="../media/image94.svg"/><Relationship Id="rId37" Type="http://schemas.openxmlformats.org/officeDocument/2006/relationships/image" Target="../media/image99.svg"/><Relationship Id="rId40" Type="http://schemas.openxmlformats.org/officeDocument/2006/relationships/image" Target="../media/image102.svg"/><Relationship Id="rId45" Type="http://schemas.openxmlformats.org/officeDocument/2006/relationships/image" Target="../media/image107.svg"/><Relationship Id="rId53" Type="http://schemas.openxmlformats.org/officeDocument/2006/relationships/image" Target="../media/image115.svg"/><Relationship Id="rId5" Type="http://schemas.openxmlformats.org/officeDocument/2006/relationships/image" Target="../media/image67.svg"/><Relationship Id="rId10" Type="http://schemas.openxmlformats.org/officeDocument/2006/relationships/image" Target="../media/image72.svg"/><Relationship Id="rId19" Type="http://schemas.openxmlformats.org/officeDocument/2006/relationships/image" Target="../media/image81.svg"/><Relationship Id="rId31" Type="http://schemas.openxmlformats.org/officeDocument/2006/relationships/image" Target="../media/image93.svg"/><Relationship Id="rId44" Type="http://schemas.openxmlformats.org/officeDocument/2006/relationships/image" Target="../media/image106.svg"/><Relationship Id="rId52" Type="http://schemas.openxmlformats.org/officeDocument/2006/relationships/image" Target="../media/image114.svg"/><Relationship Id="rId4" Type="http://schemas.openxmlformats.org/officeDocument/2006/relationships/image" Target="../media/image66.svg"/><Relationship Id="rId9" Type="http://schemas.openxmlformats.org/officeDocument/2006/relationships/image" Target="../media/image71.svg"/><Relationship Id="rId14" Type="http://schemas.openxmlformats.org/officeDocument/2006/relationships/image" Target="../media/image76.svg"/><Relationship Id="rId22" Type="http://schemas.openxmlformats.org/officeDocument/2006/relationships/image" Target="../media/image84.svg"/><Relationship Id="rId27" Type="http://schemas.openxmlformats.org/officeDocument/2006/relationships/image" Target="../media/image89.svg"/><Relationship Id="rId30" Type="http://schemas.openxmlformats.org/officeDocument/2006/relationships/image" Target="../media/image92.svg"/><Relationship Id="rId35" Type="http://schemas.openxmlformats.org/officeDocument/2006/relationships/image" Target="../media/image97.svg"/><Relationship Id="rId43" Type="http://schemas.openxmlformats.org/officeDocument/2006/relationships/image" Target="../media/image105.svg"/><Relationship Id="rId48" Type="http://schemas.openxmlformats.org/officeDocument/2006/relationships/image" Target="../media/image110.svg"/><Relationship Id="rId56" Type="http://schemas.openxmlformats.org/officeDocument/2006/relationships/image" Target="../media/image118.svg"/><Relationship Id="rId8" Type="http://schemas.openxmlformats.org/officeDocument/2006/relationships/image" Target="../media/image70.svg"/><Relationship Id="rId51" Type="http://schemas.openxmlformats.org/officeDocument/2006/relationships/image" Target="../media/image113.svg"/><Relationship Id="rId3" Type="http://schemas.openxmlformats.org/officeDocument/2006/relationships/image" Target="../media/image65.svg"/><Relationship Id="rId12" Type="http://schemas.openxmlformats.org/officeDocument/2006/relationships/image" Target="../media/image74.svg"/><Relationship Id="rId17" Type="http://schemas.openxmlformats.org/officeDocument/2006/relationships/image" Target="../media/image79.svg"/><Relationship Id="rId25" Type="http://schemas.openxmlformats.org/officeDocument/2006/relationships/image" Target="../media/image87.svg"/><Relationship Id="rId33" Type="http://schemas.openxmlformats.org/officeDocument/2006/relationships/image" Target="../media/image95.svg"/><Relationship Id="rId38" Type="http://schemas.openxmlformats.org/officeDocument/2006/relationships/image" Target="../media/image100.svg"/><Relationship Id="rId46" Type="http://schemas.openxmlformats.org/officeDocument/2006/relationships/image" Target="../media/image108.svg"/><Relationship Id="rId20" Type="http://schemas.openxmlformats.org/officeDocument/2006/relationships/image" Target="../media/image82.svg"/><Relationship Id="rId41" Type="http://schemas.openxmlformats.org/officeDocument/2006/relationships/image" Target="../media/image103.svg"/><Relationship Id="rId54" Type="http://schemas.openxmlformats.org/officeDocument/2006/relationships/image" Target="../media/image116.svg"/><Relationship Id="rId1" Type="http://schemas.openxmlformats.org/officeDocument/2006/relationships/slideLayout" Target="../slideLayouts/slideLayout6.xml"/><Relationship Id="rId6" Type="http://schemas.openxmlformats.org/officeDocument/2006/relationships/image" Target="../media/image68.svg"/><Relationship Id="rId15" Type="http://schemas.openxmlformats.org/officeDocument/2006/relationships/image" Target="../media/image77.svg"/><Relationship Id="rId23" Type="http://schemas.openxmlformats.org/officeDocument/2006/relationships/image" Target="../media/image85.svg"/><Relationship Id="rId28" Type="http://schemas.openxmlformats.org/officeDocument/2006/relationships/image" Target="../media/image90.svg"/><Relationship Id="rId36" Type="http://schemas.openxmlformats.org/officeDocument/2006/relationships/image" Target="../media/image98.svg"/><Relationship Id="rId49" Type="http://schemas.openxmlformats.org/officeDocument/2006/relationships/image" Target="../media/image111.svg"/></Relationships>
</file>

<file path=ppt/slides/_rels/slide6.xml.rels><?xml version="1.0" encoding="UTF-8" standalone="yes"?>
<Relationships xmlns="http://schemas.openxmlformats.org/package/2006/relationships"><Relationship Id="rId8" Type="http://schemas.openxmlformats.org/officeDocument/2006/relationships/image" Target="../media/image125.jpeg"/><Relationship Id="rId13" Type="http://schemas.openxmlformats.org/officeDocument/2006/relationships/image" Target="../media/image130.jpeg"/><Relationship Id="rId18" Type="http://schemas.openxmlformats.org/officeDocument/2006/relationships/image" Target="../media/image135.jpeg"/><Relationship Id="rId3" Type="http://schemas.openxmlformats.org/officeDocument/2006/relationships/image" Target="../media/image120.jpeg"/><Relationship Id="rId7" Type="http://schemas.openxmlformats.org/officeDocument/2006/relationships/image" Target="../media/image124.jpeg"/><Relationship Id="rId12" Type="http://schemas.openxmlformats.org/officeDocument/2006/relationships/image" Target="../media/image129.jpeg"/><Relationship Id="rId17" Type="http://schemas.openxmlformats.org/officeDocument/2006/relationships/image" Target="../media/image134.jpeg"/><Relationship Id="rId2" Type="http://schemas.openxmlformats.org/officeDocument/2006/relationships/image" Target="../media/image119.jpeg"/><Relationship Id="rId16" Type="http://schemas.openxmlformats.org/officeDocument/2006/relationships/image" Target="../media/image133.jpeg"/><Relationship Id="rId20" Type="http://schemas.openxmlformats.org/officeDocument/2006/relationships/image" Target="../media/image137.jpeg"/><Relationship Id="rId1" Type="http://schemas.openxmlformats.org/officeDocument/2006/relationships/slideLayout" Target="../slideLayouts/slideLayout6.xml"/><Relationship Id="rId6" Type="http://schemas.openxmlformats.org/officeDocument/2006/relationships/image" Target="../media/image123.jpeg"/><Relationship Id="rId11" Type="http://schemas.openxmlformats.org/officeDocument/2006/relationships/image" Target="../media/image128.jpeg"/><Relationship Id="rId5" Type="http://schemas.openxmlformats.org/officeDocument/2006/relationships/image" Target="../media/image122.jpeg"/><Relationship Id="rId15" Type="http://schemas.openxmlformats.org/officeDocument/2006/relationships/image" Target="../media/image132.jpeg"/><Relationship Id="rId10" Type="http://schemas.openxmlformats.org/officeDocument/2006/relationships/image" Target="../media/image127.jpeg"/><Relationship Id="rId19" Type="http://schemas.openxmlformats.org/officeDocument/2006/relationships/image" Target="../media/image136.jpeg"/><Relationship Id="rId4" Type="http://schemas.openxmlformats.org/officeDocument/2006/relationships/image" Target="../media/image121.jpeg"/><Relationship Id="rId9" Type="http://schemas.openxmlformats.org/officeDocument/2006/relationships/image" Target="../media/image126.jpeg"/><Relationship Id="rId14" Type="http://schemas.openxmlformats.org/officeDocument/2006/relationships/image" Target="../media/image131.jpeg"/></Relationships>
</file>

<file path=ppt/slides/_rels/slide7.xml.rels><?xml version="1.0" encoding="UTF-8" standalone="yes"?>
<Relationships xmlns="http://schemas.openxmlformats.org/package/2006/relationships"><Relationship Id="rId8" Type="http://schemas.openxmlformats.org/officeDocument/2006/relationships/image" Target="../media/image144.jp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32.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s>
</file>

<file path=ppt/slides/_rels/slide8.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3" Type="http://schemas.openxmlformats.org/officeDocument/2006/relationships/image" Target="../media/image1.png"/><Relationship Id="rId7" Type="http://schemas.openxmlformats.org/officeDocument/2006/relationships/image" Target="../media/image152.jpg"/><Relationship Id="rId12" Type="http://schemas.openxmlformats.org/officeDocument/2006/relationships/image" Target="../media/image157.png"/><Relationship Id="rId2" Type="http://schemas.openxmlformats.org/officeDocument/2006/relationships/image" Target="../media/image148.gif"/><Relationship Id="rId1" Type="http://schemas.openxmlformats.org/officeDocument/2006/relationships/slideLayout" Target="../slideLayouts/slideLayout6.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 Id="rId14" Type="http://schemas.openxmlformats.org/officeDocument/2006/relationships/image" Target="../media/image159.png"/></Relationships>
</file>

<file path=ppt/slides/_rels/slide9.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image" Target="../media/image160.png"/><Relationship Id="rId1" Type="http://schemas.openxmlformats.org/officeDocument/2006/relationships/slideLayout" Target="../slideLayouts/slideLayout3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8FF592C-2204-EF46-9012-0B17DB2A4549}"/>
              </a:ext>
            </a:extLst>
          </p:cNvPr>
          <p:cNvSpPr>
            <a:spLocks noGrp="1"/>
          </p:cNvSpPr>
          <p:nvPr>
            <p:ph type="title"/>
          </p:nvPr>
        </p:nvSpPr>
        <p:spPr>
          <a:xfrm>
            <a:off x="6636327" y="3001784"/>
            <a:ext cx="10247078" cy="1988345"/>
          </a:xfrm>
        </p:spPr>
        <p:txBody>
          <a:bodyPr/>
          <a:lstStyle/>
          <a:p>
            <a:r>
              <a:rPr lang="en-US" dirty="0"/>
              <a:t>Academy of Management PowerPoint Template</a:t>
            </a:r>
          </a:p>
        </p:txBody>
      </p:sp>
      <p:sp>
        <p:nvSpPr>
          <p:cNvPr id="10" name="Text Placeholder 9">
            <a:extLst>
              <a:ext uri="{FF2B5EF4-FFF2-40B4-BE49-F238E27FC236}">
                <a16:creationId xmlns:a16="http://schemas.microsoft.com/office/drawing/2014/main" id="{8B83A4BA-F639-1824-9C3D-366992069A7A}"/>
              </a:ext>
            </a:extLst>
          </p:cNvPr>
          <p:cNvSpPr>
            <a:spLocks noGrp="1"/>
          </p:cNvSpPr>
          <p:nvPr>
            <p:ph type="body" sz="quarter" idx="10"/>
          </p:nvPr>
        </p:nvSpPr>
        <p:spPr>
          <a:xfrm>
            <a:off x="10834255" y="5300336"/>
            <a:ext cx="6049150" cy="928688"/>
          </a:xfrm>
        </p:spPr>
        <p:txBody>
          <a:bodyPr>
            <a:normAutofit fontScale="92500"/>
          </a:bodyPr>
          <a:lstStyle/>
          <a:p>
            <a:r>
              <a:rPr lang="en-US" dirty="0"/>
              <a:t>Brand elements included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7B12E4-99B6-3C5D-6A07-76B9A1B1086C}"/>
              </a:ext>
            </a:extLst>
          </p:cNvPr>
          <p:cNvSpPr>
            <a:spLocks noGrp="1"/>
          </p:cNvSpPr>
          <p:nvPr>
            <p:ph type="ctrTitle"/>
          </p:nvPr>
        </p:nvSpPr>
        <p:spPr/>
        <p:txBody>
          <a:bodyPr/>
          <a:lstStyle/>
          <a:p>
            <a:r>
              <a:rPr lang="en-US" dirty="0"/>
              <a:t>Title Example</a:t>
            </a:r>
          </a:p>
        </p:txBody>
      </p:sp>
      <p:sp>
        <p:nvSpPr>
          <p:cNvPr id="5" name="Subtitle 4">
            <a:extLst>
              <a:ext uri="{FF2B5EF4-FFF2-40B4-BE49-F238E27FC236}">
                <a16:creationId xmlns:a16="http://schemas.microsoft.com/office/drawing/2014/main" id="{C629C38A-F9AB-51FB-5204-F15595F6FF1F}"/>
              </a:ext>
            </a:extLst>
          </p:cNvPr>
          <p:cNvSpPr>
            <a:spLocks noGrp="1"/>
          </p:cNvSpPr>
          <p:nvPr>
            <p:ph type="subTitle" idx="1"/>
          </p:nvPr>
        </p:nvSpPr>
        <p:spPr>
          <a:xfrm>
            <a:off x="2285999" y="5416705"/>
            <a:ext cx="13716000" cy="2483643"/>
          </a:xfrm>
        </p:spPr>
        <p:txBody>
          <a:bodyPr/>
          <a:lstStyle/>
          <a:p>
            <a:r>
              <a:rPr lang="en-US" dirty="0"/>
              <a:t>Subtitle Example</a:t>
            </a:r>
          </a:p>
        </p:txBody>
      </p:sp>
      <p:pic>
        <p:nvPicPr>
          <p:cNvPr id="6" name="Picture 5">
            <a:extLst>
              <a:ext uri="{FF2B5EF4-FFF2-40B4-BE49-F238E27FC236}">
                <a16:creationId xmlns:a16="http://schemas.microsoft.com/office/drawing/2014/main" id="{59F04C54-2BB9-0342-4851-FB011DDE6C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3743" y="7061202"/>
            <a:ext cx="3340513" cy="963610"/>
          </a:xfrm>
          <a:prstGeom prst="rect">
            <a:avLst/>
          </a:prstGeom>
        </p:spPr>
      </p:pic>
    </p:spTree>
    <p:extLst>
      <p:ext uri="{BB962C8B-B14F-4D97-AF65-F5344CB8AC3E}">
        <p14:creationId xmlns:p14="http://schemas.microsoft.com/office/powerpoint/2010/main" val="2314404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93CD3-BAF9-242D-D3B4-01B4E4AEF996}"/>
              </a:ext>
            </a:extLst>
          </p:cNvPr>
          <p:cNvSpPr>
            <a:spLocks noGrp="1"/>
          </p:cNvSpPr>
          <p:nvPr>
            <p:ph type="title"/>
          </p:nvPr>
        </p:nvSpPr>
        <p:spPr/>
        <p:txBody>
          <a:bodyPr/>
          <a:lstStyle/>
          <a:p>
            <a:r>
              <a:rPr lang="en-US" dirty="0"/>
              <a:t>Agenda Example</a:t>
            </a:r>
          </a:p>
        </p:txBody>
      </p:sp>
      <p:sp>
        <p:nvSpPr>
          <p:cNvPr id="3" name="Text Placeholder 2">
            <a:extLst>
              <a:ext uri="{FF2B5EF4-FFF2-40B4-BE49-F238E27FC236}">
                <a16:creationId xmlns:a16="http://schemas.microsoft.com/office/drawing/2014/main" id="{2ABDC4B4-D991-3FCA-BC51-15B82CB3344D}"/>
              </a:ext>
            </a:extLst>
          </p:cNvPr>
          <p:cNvSpPr>
            <a:spLocks noGrp="1"/>
          </p:cNvSpPr>
          <p:nvPr>
            <p:ph type="body" sz="quarter" idx="13"/>
          </p:nvPr>
        </p:nvSpPr>
        <p:spPr/>
        <p:txBody>
          <a:bodyPr/>
          <a:lstStyle/>
          <a:p>
            <a:r>
              <a:rPr lang="en-US" dirty="0"/>
              <a:t>Agenda Item</a:t>
            </a:r>
          </a:p>
          <a:p>
            <a:endParaRPr lang="en-US" dirty="0"/>
          </a:p>
          <a:p>
            <a:r>
              <a:rPr lang="en-US" dirty="0"/>
              <a:t>Agenda Item</a:t>
            </a:r>
          </a:p>
          <a:p>
            <a:endParaRPr lang="en-US" dirty="0"/>
          </a:p>
          <a:p>
            <a:r>
              <a:rPr lang="en-US" dirty="0"/>
              <a:t>Agenda Item</a:t>
            </a:r>
          </a:p>
        </p:txBody>
      </p:sp>
    </p:spTree>
    <p:extLst>
      <p:ext uri="{BB962C8B-B14F-4D97-AF65-F5344CB8AC3E}">
        <p14:creationId xmlns:p14="http://schemas.microsoft.com/office/powerpoint/2010/main" val="1176009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020813" y="0"/>
            <a:ext cx="9144000" cy="10287000"/>
            <a:chOff x="0" y="0"/>
            <a:chExt cx="12192000" cy="13716000"/>
          </a:xfrm>
        </p:grpSpPr>
        <p:pic>
          <p:nvPicPr>
            <p:cNvPr id="4" name="Picture 4"/>
            <p:cNvPicPr>
              <a:picLocks noChangeAspect="1"/>
            </p:cNvPicPr>
            <p:nvPr/>
          </p:nvPicPr>
          <p:blipFill>
            <a:blip r:embed="rId2"/>
            <a:srcRect l="20333" r="20333"/>
            <a:stretch>
              <a:fillRect/>
            </a:stretch>
          </p:blipFill>
          <p:spPr>
            <a:xfrm>
              <a:off x="0" y="0"/>
              <a:ext cx="12192000" cy="13716000"/>
            </a:xfrm>
            <a:prstGeom prst="rect">
              <a:avLst/>
            </a:prstGeom>
          </p:spPr>
        </p:pic>
      </p:grpSp>
      <p:sp>
        <p:nvSpPr>
          <p:cNvPr id="8" name="Title 7">
            <a:extLst>
              <a:ext uri="{FF2B5EF4-FFF2-40B4-BE49-F238E27FC236}">
                <a16:creationId xmlns:a16="http://schemas.microsoft.com/office/drawing/2014/main" id="{C85F3A18-B41F-6C59-EF66-ADCB33143CE5}"/>
              </a:ext>
            </a:extLst>
          </p:cNvPr>
          <p:cNvSpPr>
            <a:spLocks noGrp="1"/>
          </p:cNvSpPr>
          <p:nvPr>
            <p:ph type="title"/>
          </p:nvPr>
        </p:nvSpPr>
        <p:spPr/>
        <p:txBody>
          <a:bodyPr>
            <a:normAutofit/>
          </a:bodyPr>
          <a:lstStyle/>
          <a:p>
            <a:pPr>
              <a:lnSpc>
                <a:spcPts val="9600"/>
              </a:lnSpc>
            </a:pPr>
            <a:r>
              <a:rPr lang="en-US" sz="8000" dirty="0">
                <a:solidFill>
                  <a:srgbClr val="004B84"/>
                </a:solidFill>
                <a:ea typeface="Lora"/>
                <a:cs typeface="Lora"/>
                <a:sym typeface="Lora"/>
              </a:rPr>
              <a:t>Insert Title</a:t>
            </a:r>
            <a:endParaRPr lang="en-US" sz="8000" dirty="0"/>
          </a:p>
        </p:txBody>
      </p:sp>
      <p:sp>
        <p:nvSpPr>
          <p:cNvPr id="9" name="Text Placeholder 8">
            <a:extLst>
              <a:ext uri="{FF2B5EF4-FFF2-40B4-BE49-F238E27FC236}">
                <a16:creationId xmlns:a16="http://schemas.microsoft.com/office/drawing/2014/main" id="{22774312-9B4B-2E60-FB7B-F3B7A63455DD}"/>
              </a:ext>
            </a:extLst>
          </p:cNvPr>
          <p:cNvSpPr>
            <a:spLocks noGrp="1"/>
          </p:cNvSpPr>
          <p:nvPr>
            <p:ph type="body" sz="quarter" idx="19"/>
          </p:nvPr>
        </p:nvSpPr>
        <p:spPr/>
        <p:txBody>
          <a:bodyPr>
            <a:normAutofit/>
          </a:bodyPr>
          <a:lstStyle/>
          <a:p>
            <a:pPr marL="0" lvl="0" indent="0">
              <a:lnSpc>
                <a:spcPts val="3884"/>
              </a:lnSpc>
              <a:spcBef>
                <a:spcPct val="0"/>
              </a:spcBef>
              <a:buNone/>
            </a:pPr>
            <a:r>
              <a:rPr lang="en-US" dirty="0">
                <a:solidFill>
                  <a:srgbClr val="012032"/>
                </a:solidFill>
                <a:ea typeface="Sora"/>
                <a:cs typeface="Sora"/>
                <a:sym typeface="Sora"/>
              </a:rPr>
              <a:t>The Academy of Management (AOM) is the leading professional association for management and organization scholars. With over 22,000 members across 110 countries, our community includes professors, doctoral students, and practitioners advancing knowledge and its real-world impact.</a:t>
            </a:r>
          </a:p>
          <a:p>
            <a:pPr lvl="0">
              <a:lnSpc>
                <a:spcPts val="3884"/>
              </a:lnSpc>
              <a:spcBef>
                <a:spcPct val="0"/>
              </a:spcBef>
            </a:pPr>
            <a:endParaRPr lang="en-US" dirty="0">
              <a:solidFill>
                <a:srgbClr val="012032"/>
              </a:solidFill>
              <a:ea typeface="Sora"/>
              <a:cs typeface="Sora"/>
              <a:sym typeface="Sora"/>
            </a:endParaRP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4B6C246-DFAD-A432-8739-B0E6B7DD1B92}"/>
              </a:ext>
            </a:extLst>
          </p:cNvPr>
          <p:cNvSpPr>
            <a:spLocks noGrp="1"/>
          </p:cNvSpPr>
          <p:nvPr>
            <p:ph type="body" sz="quarter" idx="14"/>
          </p:nvPr>
        </p:nvSpPr>
        <p:spPr/>
        <p:txBody>
          <a:bodyPr/>
          <a:lstStyle/>
          <a:p>
            <a:pPr marL="0" indent="0">
              <a:buNone/>
            </a:pPr>
            <a:r>
              <a:rPr lang="en-US" sz="3599" dirty="0">
                <a:solidFill>
                  <a:srgbClr val="004B84"/>
                </a:solidFill>
                <a:ea typeface="Lora"/>
                <a:cs typeface="Lora"/>
                <a:sym typeface="Lora"/>
              </a:rPr>
              <a:t>Mission</a:t>
            </a:r>
          </a:p>
        </p:txBody>
      </p:sp>
      <p:sp>
        <p:nvSpPr>
          <p:cNvPr id="15" name="Text Placeholder 14">
            <a:extLst>
              <a:ext uri="{FF2B5EF4-FFF2-40B4-BE49-F238E27FC236}">
                <a16:creationId xmlns:a16="http://schemas.microsoft.com/office/drawing/2014/main" id="{D75F5337-ACAE-3BD6-6FB2-941CDDDA54EE}"/>
              </a:ext>
            </a:extLst>
          </p:cNvPr>
          <p:cNvSpPr>
            <a:spLocks noGrp="1"/>
          </p:cNvSpPr>
          <p:nvPr>
            <p:ph type="body" sz="quarter" idx="15"/>
          </p:nvPr>
        </p:nvSpPr>
        <p:spPr>
          <a:xfrm>
            <a:off x="1257301" y="2813708"/>
            <a:ext cx="8214245" cy="1335882"/>
          </a:xfrm>
        </p:spPr>
        <p:txBody>
          <a:bodyPr/>
          <a:lstStyle/>
          <a:p>
            <a:pPr marL="0" indent="0">
              <a:lnSpc>
                <a:spcPct val="150000"/>
              </a:lnSpc>
            </a:pPr>
            <a:r>
              <a:rPr lang="en-US" sz="2099" dirty="0">
                <a:solidFill>
                  <a:srgbClr val="012032"/>
                </a:solidFill>
                <a:ea typeface="Sora"/>
                <a:cs typeface="Sora"/>
                <a:sym typeface="Sora"/>
              </a:rPr>
              <a:t>To build a vibrant and supportive community of scholars by markedly expanding opportunities to connect and explore ideas​.</a:t>
            </a:r>
          </a:p>
          <a:p>
            <a:endParaRPr lang="en-US" dirty="0"/>
          </a:p>
        </p:txBody>
      </p:sp>
      <p:sp>
        <p:nvSpPr>
          <p:cNvPr id="16" name="Text Placeholder 15">
            <a:extLst>
              <a:ext uri="{FF2B5EF4-FFF2-40B4-BE49-F238E27FC236}">
                <a16:creationId xmlns:a16="http://schemas.microsoft.com/office/drawing/2014/main" id="{BB00D104-844D-E460-DD64-E9899AA3BD16}"/>
              </a:ext>
            </a:extLst>
          </p:cNvPr>
          <p:cNvSpPr>
            <a:spLocks noGrp="1"/>
          </p:cNvSpPr>
          <p:nvPr>
            <p:ph type="body" sz="quarter" idx="16"/>
          </p:nvPr>
        </p:nvSpPr>
        <p:spPr/>
        <p:txBody>
          <a:bodyPr/>
          <a:lstStyle/>
          <a:p>
            <a:pPr marL="0" indent="0">
              <a:buNone/>
            </a:pPr>
            <a:r>
              <a:rPr lang="en-US" sz="3599" dirty="0">
                <a:solidFill>
                  <a:srgbClr val="004B84"/>
                </a:solidFill>
                <a:ea typeface="Lora"/>
                <a:cs typeface="Lora"/>
                <a:sym typeface="Lora"/>
              </a:rPr>
              <a:t>Vision</a:t>
            </a:r>
          </a:p>
        </p:txBody>
      </p:sp>
      <p:sp>
        <p:nvSpPr>
          <p:cNvPr id="17" name="Text Placeholder 16">
            <a:extLst>
              <a:ext uri="{FF2B5EF4-FFF2-40B4-BE49-F238E27FC236}">
                <a16:creationId xmlns:a16="http://schemas.microsoft.com/office/drawing/2014/main" id="{362CDB05-D0B0-9558-C9BC-20711500C5A5}"/>
              </a:ext>
            </a:extLst>
          </p:cNvPr>
          <p:cNvSpPr>
            <a:spLocks noGrp="1"/>
          </p:cNvSpPr>
          <p:nvPr>
            <p:ph type="body" sz="quarter" idx="17"/>
          </p:nvPr>
        </p:nvSpPr>
        <p:spPr>
          <a:xfrm>
            <a:off x="1257298" y="6241784"/>
            <a:ext cx="8337078" cy="1335882"/>
          </a:xfrm>
        </p:spPr>
        <p:txBody>
          <a:bodyPr/>
          <a:lstStyle/>
          <a:p>
            <a:pPr marL="0" indent="0">
              <a:lnSpc>
                <a:spcPct val="150000"/>
              </a:lnSpc>
            </a:pPr>
            <a:r>
              <a:rPr lang="en-US" sz="2099" dirty="0">
                <a:solidFill>
                  <a:srgbClr val="012032"/>
                </a:solidFill>
                <a:ea typeface="Sora"/>
                <a:cs typeface="Sora"/>
                <a:sym typeface="Sora"/>
              </a:rPr>
              <a:t>We inspire and enable a better world through our scholarship and teaching about management and organizations.​</a:t>
            </a:r>
          </a:p>
          <a:p>
            <a:endParaRPr lang="en-US" dirty="0"/>
          </a:p>
        </p:txBody>
      </p:sp>
      <p:cxnSp>
        <p:nvCxnSpPr>
          <p:cNvPr id="19" name="Straight Connector 18">
            <a:extLst>
              <a:ext uri="{FF2B5EF4-FFF2-40B4-BE49-F238E27FC236}">
                <a16:creationId xmlns:a16="http://schemas.microsoft.com/office/drawing/2014/main" id="{E17BB09F-0EED-FE40-DA19-956A9714895C}"/>
              </a:ext>
            </a:extLst>
          </p:cNvPr>
          <p:cNvCxnSpPr/>
          <p:nvPr/>
        </p:nvCxnSpPr>
        <p:spPr>
          <a:xfrm>
            <a:off x="1419367" y="2688609"/>
            <a:ext cx="664646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B461AB84-5D5D-A59D-D299-479D6658636D}"/>
              </a:ext>
            </a:extLst>
          </p:cNvPr>
          <p:cNvCxnSpPr/>
          <p:nvPr/>
        </p:nvCxnSpPr>
        <p:spPr>
          <a:xfrm>
            <a:off x="1419367" y="6241784"/>
            <a:ext cx="6646460"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F6F7C8CE-896C-BB08-49C6-99A2F601B5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6322" y="-445257"/>
            <a:ext cx="7451678" cy="1117751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705265" y="-391521"/>
            <a:ext cx="9840036" cy="11070041"/>
            <a:chOff x="0" y="0"/>
            <a:chExt cx="12192000" cy="13716000"/>
          </a:xfrm>
        </p:grpSpPr>
        <p:pic>
          <p:nvPicPr>
            <p:cNvPr id="4" name="Picture 4"/>
            <p:cNvPicPr>
              <a:picLocks noChangeAspect="1"/>
            </p:cNvPicPr>
            <p:nvPr/>
          </p:nvPicPr>
          <p:blipFill>
            <a:blip r:embed="rId2"/>
            <a:srcRect l="20370" r="20370"/>
            <a:stretch>
              <a:fillRect/>
            </a:stretch>
          </p:blipFill>
          <p:spPr>
            <a:xfrm>
              <a:off x="0" y="0"/>
              <a:ext cx="12192000" cy="13716000"/>
            </a:xfrm>
            <a:prstGeom prst="rect">
              <a:avLst/>
            </a:prstGeom>
          </p:spPr>
        </p:pic>
      </p:grpSp>
      <p:sp>
        <p:nvSpPr>
          <p:cNvPr id="11" name="Text Placeholder 10">
            <a:extLst>
              <a:ext uri="{FF2B5EF4-FFF2-40B4-BE49-F238E27FC236}">
                <a16:creationId xmlns:a16="http://schemas.microsoft.com/office/drawing/2014/main" id="{9232B83C-891D-F52E-4E1D-C32B934CDEE7}"/>
              </a:ext>
            </a:extLst>
          </p:cNvPr>
          <p:cNvSpPr>
            <a:spLocks noGrp="1"/>
          </p:cNvSpPr>
          <p:nvPr>
            <p:ph type="body" sz="half" idx="4294967295"/>
          </p:nvPr>
        </p:nvSpPr>
        <p:spPr>
          <a:xfrm>
            <a:off x="1231192" y="3441942"/>
            <a:ext cx="7585262" cy="5626578"/>
          </a:xfrm>
        </p:spPr>
        <p:txBody>
          <a:bodyPr>
            <a:normAutofit lnSpcReduction="10000"/>
          </a:bodyPr>
          <a:lstStyle/>
          <a:p>
            <a:pPr marL="437193" lvl="1" indent="-218596">
              <a:lnSpc>
                <a:spcPct val="100000"/>
              </a:lnSpc>
              <a:buFont typeface="Arial"/>
              <a:buChar char="•"/>
            </a:pPr>
            <a:r>
              <a:rPr lang="en-US" sz="2024" dirty="0">
                <a:solidFill>
                  <a:srgbClr val="012032"/>
                </a:solidFill>
                <a:ea typeface="Sora"/>
                <a:cs typeface="Sora"/>
                <a:sym typeface="Sora"/>
              </a:rPr>
              <a:t>We value high quality research, teaching, and practice in the field of management and organization​</a:t>
            </a:r>
          </a:p>
          <a:p>
            <a:pPr marL="437193" lvl="1" indent="-218596">
              <a:lnSpc>
                <a:spcPct val="100000"/>
              </a:lnSpc>
              <a:buFont typeface="Arial"/>
              <a:buChar char="•"/>
            </a:pPr>
            <a:endParaRPr lang="en-US" sz="2024" dirty="0">
              <a:solidFill>
                <a:srgbClr val="012032"/>
              </a:solidFill>
              <a:ea typeface="Sora"/>
              <a:cs typeface="Sora"/>
              <a:sym typeface="Sora"/>
            </a:endParaRPr>
          </a:p>
          <a:p>
            <a:pPr marL="437193" lvl="1" indent="-218596">
              <a:lnSpc>
                <a:spcPct val="100000"/>
              </a:lnSpc>
              <a:buFont typeface="Arial"/>
              <a:buChar char="•"/>
            </a:pPr>
            <a:r>
              <a:rPr lang="en-US" sz="2024" dirty="0">
                <a:solidFill>
                  <a:srgbClr val="012032"/>
                </a:solidFill>
                <a:ea typeface="Sora"/>
                <a:cs typeface="Sora"/>
                <a:sym typeface="Sora"/>
              </a:rPr>
              <a:t>We cultivate and advocate ethical behavior in all aspects of our work​</a:t>
            </a:r>
          </a:p>
          <a:p>
            <a:pPr marL="437193" lvl="1" indent="-218596">
              <a:lnSpc>
                <a:spcPct val="100000"/>
              </a:lnSpc>
              <a:buFont typeface="Arial"/>
              <a:buChar char="•"/>
            </a:pPr>
            <a:endParaRPr lang="en-US" sz="2024" dirty="0">
              <a:solidFill>
                <a:srgbClr val="012032"/>
              </a:solidFill>
              <a:ea typeface="Sora"/>
              <a:cs typeface="Sora"/>
              <a:sym typeface="Sora"/>
            </a:endParaRPr>
          </a:p>
          <a:p>
            <a:pPr marL="437193" lvl="1" indent="-218596">
              <a:lnSpc>
                <a:spcPct val="100000"/>
              </a:lnSpc>
              <a:buFont typeface="Arial"/>
              <a:buChar char="•"/>
            </a:pPr>
            <a:r>
              <a:rPr lang="en-US" sz="2024" dirty="0">
                <a:solidFill>
                  <a:srgbClr val="012032"/>
                </a:solidFill>
                <a:ea typeface="Sora"/>
                <a:cs typeface="Sora"/>
                <a:sym typeface="Sora"/>
              </a:rPr>
              <a:t>We provide a dynamic and supportive community for all our members, embracing the full diversity of our backgrounds and experiences​</a:t>
            </a:r>
          </a:p>
          <a:p>
            <a:pPr marL="437193" lvl="1" indent="-218596">
              <a:lnSpc>
                <a:spcPct val="100000"/>
              </a:lnSpc>
              <a:buFont typeface="Arial"/>
              <a:buChar char="•"/>
            </a:pPr>
            <a:endParaRPr lang="en-US" sz="2024" dirty="0">
              <a:solidFill>
                <a:srgbClr val="012032"/>
              </a:solidFill>
              <a:ea typeface="Sora"/>
              <a:cs typeface="Sora"/>
              <a:sym typeface="Sora"/>
            </a:endParaRPr>
          </a:p>
          <a:p>
            <a:pPr marL="437193" lvl="1" indent="-218596">
              <a:lnSpc>
                <a:spcPct val="100000"/>
              </a:lnSpc>
              <a:buFont typeface="Arial"/>
              <a:buChar char="•"/>
            </a:pPr>
            <a:r>
              <a:rPr lang="en-US" sz="2024" dirty="0">
                <a:solidFill>
                  <a:srgbClr val="012032"/>
                </a:solidFill>
                <a:ea typeface="Sora"/>
                <a:cs typeface="Sora"/>
                <a:sym typeface="Sora"/>
              </a:rPr>
              <a:t>We respect each of our members' voices and seek to amplify their ideas​</a:t>
            </a:r>
          </a:p>
          <a:p>
            <a:pPr marL="437193" lvl="1" indent="-218596">
              <a:lnSpc>
                <a:spcPct val="100000"/>
              </a:lnSpc>
              <a:buFont typeface="Arial"/>
              <a:buChar char="•"/>
            </a:pPr>
            <a:endParaRPr lang="en-US" sz="2024" dirty="0">
              <a:solidFill>
                <a:srgbClr val="012032"/>
              </a:solidFill>
              <a:ea typeface="Sora"/>
              <a:cs typeface="Sora"/>
              <a:sym typeface="Sora"/>
            </a:endParaRPr>
          </a:p>
          <a:p>
            <a:pPr marL="437193" lvl="1" indent="-218596">
              <a:lnSpc>
                <a:spcPct val="100000"/>
              </a:lnSpc>
              <a:buFont typeface="Arial"/>
              <a:buChar char="•"/>
            </a:pPr>
            <a:r>
              <a:rPr lang="en-US" sz="2024" dirty="0">
                <a:solidFill>
                  <a:srgbClr val="012032"/>
                </a:solidFill>
                <a:ea typeface="Sora"/>
                <a:cs typeface="Sora"/>
                <a:sym typeface="Sora"/>
              </a:rPr>
              <a:t>We build cooperative relationships with other institutions committed to the advancement of scholarship and teaching about management and organization​</a:t>
            </a:r>
          </a:p>
        </p:txBody>
      </p:sp>
      <p:sp>
        <p:nvSpPr>
          <p:cNvPr id="18" name="Title 17">
            <a:extLst>
              <a:ext uri="{FF2B5EF4-FFF2-40B4-BE49-F238E27FC236}">
                <a16:creationId xmlns:a16="http://schemas.microsoft.com/office/drawing/2014/main" id="{6F8B742C-787F-DF5D-6305-745BD1B71F45}"/>
              </a:ext>
            </a:extLst>
          </p:cNvPr>
          <p:cNvSpPr>
            <a:spLocks noGrp="1"/>
          </p:cNvSpPr>
          <p:nvPr>
            <p:ph type="title"/>
          </p:nvPr>
        </p:nvSpPr>
        <p:spPr>
          <a:xfrm>
            <a:off x="1297782" y="858241"/>
            <a:ext cx="8340893" cy="2583701"/>
          </a:xfrm>
        </p:spPr>
        <p:txBody>
          <a:bodyPr/>
          <a:lstStyle/>
          <a:p>
            <a:r>
              <a:rPr lang="en-US" dirty="0"/>
              <a:t>Values</a:t>
            </a:r>
          </a:p>
        </p:txBody>
      </p:sp>
      <p:cxnSp>
        <p:nvCxnSpPr>
          <p:cNvPr id="14" name="Straight Connector 13">
            <a:extLst>
              <a:ext uri="{FF2B5EF4-FFF2-40B4-BE49-F238E27FC236}">
                <a16:creationId xmlns:a16="http://schemas.microsoft.com/office/drawing/2014/main" id="{597DD377-7786-1437-B65E-42E8AA3D567F}"/>
              </a:ext>
            </a:extLst>
          </p:cNvPr>
          <p:cNvCxnSpPr/>
          <p:nvPr/>
        </p:nvCxnSpPr>
        <p:spPr>
          <a:xfrm>
            <a:off x="1446662" y="2938819"/>
            <a:ext cx="6646460"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AE2D-91E0-9D8B-7F8C-0422F9B9299F}"/>
              </a:ext>
            </a:extLst>
          </p:cNvPr>
          <p:cNvSpPr>
            <a:spLocks noGrp="1"/>
          </p:cNvSpPr>
          <p:nvPr>
            <p:ph type="title"/>
          </p:nvPr>
        </p:nvSpPr>
        <p:spPr/>
        <p:txBody>
          <a:bodyPr/>
          <a:lstStyle/>
          <a:p>
            <a:r>
              <a:rPr lang="en-US" dirty="0">
                <a:solidFill>
                  <a:srgbClr val="004B84"/>
                </a:solidFill>
                <a:ea typeface="Lora"/>
                <a:cs typeface="Lora"/>
                <a:sym typeface="Lora"/>
              </a:rPr>
              <a:t>About AOM</a:t>
            </a:r>
            <a:endParaRPr lang="en-US" dirty="0"/>
          </a:p>
        </p:txBody>
      </p:sp>
      <p:pic>
        <p:nvPicPr>
          <p:cNvPr id="12" name="Picture Placeholder 11">
            <a:extLst>
              <a:ext uri="{FF2B5EF4-FFF2-40B4-BE49-F238E27FC236}">
                <a16:creationId xmlns:a16="http://schemas.microsoft.com/office/drawing/2014/main" id="{B57B0015-D3F2-0BF7-EE48-7A55C6AB5D73}"/>
              </a:ext>
            </a:extLst>
          </p:cNvPr>
          <p:cNvPicPr>
            <a:picLocks noGrp="1" noChangeAspect="1"/>
          </p:cNvPicPr>
          <p:nvPr>
            <p:ph type="pic" sz="quarter" idx="13"/>
          </p:nvPr>
        </p:nvPicPr>
        <p:blipFill>
          <a:blip r:embed="rId2"/>
          <a:srcRect t="3594" b="3594"/>
          <a:stretch/>
        </p:blipFill>
        <p:spPr>
          <a:prstGeom prst="roundRect">
            <a:avLst>
              <a:gd name="adj" fmla="val 20016"/>
            </a:avLst>
          </a:prstGeom>
        </p:spPr>
      </p:pic>
      <p:pic>
        <p:nvPicPr>
          <p:cNvPr id="14" name="Picture Placeholder 13">
            <a:extLst>
              <a:ext uri="{FF2B5EF4-FFF2-40B4-BE49-F238E27FC236}">
                <a16:creationId xmlns:a16="http://schemas.microsoft.com/office/drawing/2014/main" id="{5D03989D-D26D-7E4B-D85D-64BA73DDEE7A}"/>
              </a:ext>
            </a:extLst>
          </p:cNvPr>
          <p:cNvPicPr>
            <a:picLocks noGrp="1" noChangeAspect="1"/>
          </p:cNvPicPr>
          <p:nvPr>
            <p:ph type="pic" sz="quarter" idx="14"/>
          </p:nvPr>
        </p:nvPicPr>
        <p:blipFill>
          <a:blip r:embed="rId3"/>
          <a:srcRect t="3594" b="3594"/>
          <a:stretch/>
        </p:blipFill>
        <p:spPr>
          <a:prstGeom prst="roundRect">
            <a:avLst>
              <a:gd name="adj" fmla="val 20016"/>
            </a:avLst>
          </a:prstGeom>
        </p:spPr>
      </p:pic>
      <p:pic>
        <p:nvPicPr>
          <p:cNvPr id="16" name="Picture Placeholder 15">
            <a:extLst>
              <a:ext uri="{FF2B5EF4-FFF2-40B4-BE49-F238E27FC236}">
                <a16:creationId xmlns:a16="http://schemas.microsoft.com/office/drawing/2014/main" id="{13A67F07-6F91-B56B-23D9-1C89880D003A}"/>
              </a:ext>
            </a:extLst>
          </p:cNvPr>
          <p:cNvPicPr>
            <a:picLocks noGrp="1" noChangeAspect="1"/>
          </p:cNvPicPr>
          <p:nvPr>
            <p:ph type="pic" sz="quarter" idx="15"/>
          </p:nvPr>
        </p:nvPicPr>
        <p:blipFill>
          <a:blip r:embed="rId4"/>
          <a:srcRect t="3657" b="3657"/>
          <a:stretch/>
        </p:blipFill>
        <p:spPr>
          <a:prstGeom prst="roundRect">
            <a:avLst>
              <a:gd name="adj" fmla="val 20016"/>
            </a:avLst>
          </a:prstGeom>
        </p:spPr>
      </p:pic>
      <p:sp>
        <p:nvSpPr>
          <p:cNvPr id="3" name="Text Placeholder 2">
            <a:extLst>
              <a:ext uri="{FF2B5EF4-FFF2-40B4-BE49-F238E27FC236}">
                <a16:creationId xmlns:a16="http://schemas.microsoft.com/office/drawing/2014/main" id="{4C4F0E97-3347-E3C0-291B-25C472BE0E14}"/>
              </a:ext>
            </a:extLst>
          </p:cNvPr>
          <p:cNvSpPr>
            <a:spLocks noGrp="1"/>
          </p:cNvSpPr>
          <p:nvPr>
            <p:ph type="body" sz="quarter" idx="18"/>
          </p:nvPr>
        </p:nvSpPr>
        <p:spPr>
          <a:xfrm>
            <a:off x="1258094" y="6745222"/>
            <a:ext cx="4479925" cy="1862137"/>
          </a:xfrm>
        </p:spPr>
        <p:txBody>
          <a:bodyPr/>
          <a:lstStyle/>
          <a:p>
            <a:pPr marL="0" lvl="0" indent="0">
              <a:lnSpc>
                <a:spcPct val="100000"/>
              </a:lnSpc>
              <a:spcBef>
                <a:spcPct val="0"/>
              </a:spcBef>
              <a:buNone/>
            </a:pPr>
            <a:r>
              <a:rPr lang="en-US" sz="2000" dirty="0">
                <a:solidFill>
                  <a:srgbClr val="012032"/>
                </a:solidFill>
                <a:ea typeface="Sora"/>
                <a:cs typeface="Sora"/>
                <a:sym typeface="Sora"/>
              </a:rPr>
              <a:t>AOM is a community of engaged members who teach and conduct research in the area of management.</a:t>
            </a:r>
          </a:p>
        </p:txBody>
      </p:sp>
      <p:sp>
        <p:nvSpPr>
          <p:cNvPr id="8" name="Text Placeholder 7">
            <a:extLst>
              <a:ext uri="{FF2B5EF4-FFF2-40B4-BE49-F238E27FC236}">
                <a16:creationId xmlns:a16="http://schemas.microsoft.com/office/drawing/2014/main" id="{015A10B1-8683-8A4D-6B67-8C63717485B0}"/>
              </a:ext>
            </a:extLst>
          </p:cNvPr>
          <p:cNvSpPr>
            <a:spLocks noGrp="1"/>
          </p:cNvSpPr>
          <p:nvPr>
            <p:ph type="body" sz="quarter" idx="20"/>
          </p:nvPr>
        </p:nvSpPr>
        <p:spPr>
          <a:xfrm>
            <a:off x="6904037" y="6745222"/>
            <a:ext cx="4479925" cy="1862137"/>
          </a:xfrm>
        </p:spPr>
        <p:txBody>
          <a:bodyPr>
            <a:noAutofit/>
          </a:bodyPr>
          <a:lstStyle/>
          <a:p>
            <a:pPr marL="0" lvl="0" indent="0">
              <a:lnSpc>
                <a:spcPct val="100000"/>
              </a:lnSpc>
              <a:spcBef>
                <a:spcPct val="0"/>
              </a:spcBef>
              <a:buNone/>
            </a:pPr>
            <a:r>
              <a:rPr lang="en-US" sz="2000" dirty="0">
                <a:solidFill>
                  <a:srgbClr val="012032"/>
                </a:solidFill>
                <a:ea typeface="Sora"/>
                <a:cs typeface="Sora"/>
                <a:sym typeface="Sora"/>
              </a:rPr>
              <a:t>We harness the power of our global members as volunteers to advance the professional development and careers of management scholars in all stages of the academic life-cycle.​</a:t>
            </a:r>
          </a:p>
        </p:txBody>
      </p:sp>
      <p:sp>
        <p:nvSpPr>
          <p:cNvPr id="7" name="Text Placeholder 6">
            <a:extLst>
              <a:ext uri="{FF2B5EF4-FFF2-40B4-BE49-F238E27FC236}">
                <a16:creationId xmlns:a16="http://schemas.microsoft.com/office/drawing/2014/main" id="{6A8AB9C5-CD85-A25A-8F4C-72195518A19C}"/>
              </a:ext>
            </a:extLst>
          </p:cNvPr>
          <p:cNvSpPr>
            <a:spLocks noGrp="1"/>
          </p:cNvSpPr>
          <p:nvPr>
            <p:ph type="body" sz="quarter" idx="19"/>
          </p:nvPr>
        </p:nvSpPr>
        <p:spPr>
          <a:xfrm>
            <a:off x="12550775" y="6745222"/>
            <a:ext cx="4479925" cy="1862137"/>
          </a:xfrm>
        </p:spPr>
        <p:txBody>
          <a:bodyPr>
            <a:noAutofit/>
          </a:bodyPr>
          <a:lstStyle/>
          <a:p>
            <a:pPr marL="0" lvl="0" indent="0">
              <a:lnSpc>
                <a:spcPct val="100000"/>
              </a:lnSpc>
              <a:spcBef>
                <a:spcPct val="0"/>
              </a:spcBef>
              <a:buNone/>
            </a:pPr>
            <a:r>
              <a:rPr lang="en-US" sz="2000" dirty="0">
                <a:solidFill>
                  <a:srgbClr val="012032"/>
                </a:solidFill>
                <a:latin typeface="Sora" pitchFamily="2" charset="0"/>
                <a:ea typeface="Sora"/>
                <a:cs typeface="Sora" pitchFamily="2" charset="0"/>
                <a:sym typeface="Sora"/>
              </a:rPr>
              <a:t>We offer a platform for exchange around the creation and dissemination of rigorous and relevant knowledge pertaining to management scholarship, teaching, and practice.</a:t>
            </a:r>
          </a:p>
          <a:p>
            <a:pPr>
              <a:lnSpc>
                <a:spcPct val="100000"/>
              </a:lnSpc>
            </a:pPr>
            <a:endParaRPr lang="en-US" sz="2000" dirty="0"/>
          </a:p>
        </p:txBody>
      </p:sp>
    </p:spTree>
    <p:extLst>
      <p:ext uri="{BB962C8B-B14F-4D97-AF65-F5344CB8AC3E}">
        <p14:creationId xmlns:p14="http://schemas.microsoft.com/office/powerpoint/2010/main" val="112630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9FA"/>
        </a:solidFill>
        <a:effectLst/>
      </p:bgPr>
    </p:bg>
    <p:spTree>
      <p:nvGrpSpPr>
        <p:cNvPr id="1" name=""/>
        <p:cNvGrpSpPr/>
        <p:nvPr/>
      </p:nvGrpSpPr>
      <p:grpSpPr>
        <a:xfrm>
          <a:off x="0" y="0"/>
          <a:ext cx="0" cy="0"/>
          <a:chOff x="0" y="0"/>
          <a:chExt cx="0" cy="0"/>
        </a:xfrm>
      </p:grpSpPr>
      <p:sp>
        <p:nvSpPr>
          <p:cNvPr id="2" name="Freeform 2"/>
          <p:cNvSpPr/>
          <p:nvPr/>
        </p:nvSpPr>
        <p:spPr>
          <a:xfrm>
            <a:off x="6860843" y="1904110"/>
            <a:ext cx="10664657" cy="6478779"/>
          </a:xfrm>
          <a:custGeom>
            <a:avLst/>
            <a:gdLst/>
            <a:ahLst/>
            <a:cxnLst/>
            <a:rect l="l" t="t" r="r" b="b"/>
            <a:pathLst>
              <a:path w="10664657" h="6478779">
                <a:moveTo>
                  <a:pt x="0" y="0"/>
                </a:moveTo>
                <a:lnTo>
                  <a:pt x="10664657" y="0"/>
                </a:lnTo>
                <a:lnTo>
                  <a:pt x="10664657" y="6478780"/>
                </a:lnTo>
                <a:lnTo>
                  <a:pt x="0" y="647878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TextBox 4"/>
          <p:cNvSpPr txBox="1"/>
          <p:nvPr/>
        </p:nvSpPr>
        <p:spPr>
          <a:xfrm>
            <a:off x="7732588" y="3343275"/>
            <a:ext cx="2424717" cy="1553234"/>
          </a:xfrm>
          <a:prstGeom prst="rect">
            <a:avLst/>
          </a:prstGeom>
        </p:spPr>
        <p:txBody>
          <a:bodyPr lIns="0" tIns="0" rIns="0" bIns="0" rtlCol="0" anchor="t">
            <a:spAutoFit/>
          </a:bodyPr>
          <a:lstStyle/>
          <a:p>
            <a:pPr algn="ctr">
              <a:lnSpc>
                <a:spcPts val="4163"/>
              </a:lnSpc>
            </a:pPr>
            <a:r>
              <a:rPr lang="en-US" sz="2974" b="1" dirty="0">
                <a:solidFill>
                  <a:srgbClr val="012032"/>
                </a:solidFill>
                <a:latin typeface="Sora Bold"/>
                <a:ea typeface="Sora Bold"/>
                <a:cs typeface="Sora Bold"/>
                <a:sym typeface="Sora Bold"/>
              </a:rPr>
              <a:t>8,431</a:t>
            </a:r>
            <a:r>
              <a:rPr lang="en-US" sz="2974" dirty="0">
                <a:solidFill>
                  <a:srgbClr val="012032"/>
                </a:solidFill>
                <a:latin typeface="Sora"/>
                <a:ea typeface="Sora"/>
                <a:cs typeface="Sora"/>
                <a:sym typeface="Sora"/>
              </a:rPr>
              <a:t> </a:t>
            </a:r>
          </a:p>
          <a:p>
            <a:pPr algn="ctr">
              <a:lnSpc>
                <a:spcPts val="4163"/>
              </a:lnSpc>
            </a:pPr>
            <a:r>
              <a:rPr lang="en-US" sz="2974" dirty="0">
                <a:solidFill>
                  <a:srgbClr val="012032"/>
                </a:solidFill>
                <a:latin typeface="Sora"/>
                <a:ea typeface="Sora"/>
                <a:cs typeface="Sora"/>
                <a:sym typeface="Sora"/>
              </a:rPr>
              <a:t>North America</a:t>
            </a:r>
          </a:p>
        </p:txBody>
      </p:sp>
      <p:sp>
        <p:nvSpPr>
          <p:cNvPr id="5" name="TextBox 5"/>
          <p:cNvSpPr txBox="1"/>
          <p:nvPr/>
        </p:nvSpPr>
        <p:spPr>
          <a:xfrm>
            <a:off x="8801290" y="5676377"/>
            <a:ext cx="2712031" cy="2077109"/>
          </a:xfrm>
          <a:prstGeom prst="rect">
            <a:avLst/>
          </a:prstGeom>
        </p:spPr>
        <p:txBody>
          <a:bodyPr lIns="0" tIns="0" rIns="0" bIns="0" rtlCol="0" anchor="t">
            <a:spAutoFit/>
          </a:bodyPr>
          <a:lstStyle/>
          <a:p>
            <a:pPr algn="ctr">
              <a:lnSpc>
                <a:spcPts val="4163"/>
              </a:lnSpc>
            </a:pPr>
            <a:r>
              <a:rPr lang="en-US" sz="2974" b="1">
                <a:solidFill>
                  <a:srgbClr val="012032"/>
                </a:solidFill>
                <a:latin typeface="Sora Bold"/>
                <a:ea typeface="Sora Bold"/>
                <a:cs typeface="Sora Bold"/>
                <a:sym typeface="Sora Bold"/>
              </a:rPr>
              <a:t>287</a:t>
            </a:r>
            <a:r>
              <a:rPr lang="en-US" sz="2974">
                <a:solidFill>
                  <a:srgbClr val="012032"/>
                </a:solidFill>
                <a:latin typeface="Sora"/>
                <a:ea typeface="Sora"/>
                <a:cs typeface="Sora"/>
                <a:sym typeface="Sora"/>
              </a:rPr>
              <a:t> </a:t>
            </a:r>
          </a:p>
          <a:p>
            <a:pPr algn="ctr">
              <a:lnSpc>
                <a:spcPts val="4163"/>
              </a:lnSpc>
            </a:pPr>
            <a:r>
              <a:rPr lang="en-US" sz="2974">
                <a:solidFill>
                  <a:srgbClr val="012032"/>
                </a:solidFill>
                <a:latin typeface="Sora"/>
                <a:ea typeface="Sora"/>
                <a:cs typeface="Sora"/>
                <a:sym typeface="Sora"/>
              </a:rPr>
              <a:t>Central &amp; South America</a:t>
            </a:r>
          </a:p>
        </p:txBody>
      </p:sp>
      <p:sp>
        <p:nvSpPr>
          <p:cNvPr id="6" name="TextBox 6"/>
          <p:cNvSpPr txBox="1"/>
          <p:nvPr/>
        </p:nvSpPr>
        <p:spPr>
          <a:xfrm>
            <a:off x="10688436" y="4704168"/>
            <a:ext cx="3221607" cy="1029359"/>
          </a:xfrm>
          <a:prstGeom prst="rect">
            <a:avLst/>
          </a:prstGeom>
        </p:spPr>
        <p:txBody>
          <a:bodyPr lIns="0" tIns="0" rIns="0" bIns="0" rtlCol="0" anchor="t">
            <a:spAutoFit/>
          </a:bodyPr>
          <a:lstStyle/>
          <a:p>
            <a:pPr algn="ctr">
              <a:lnSpc>
                <a:spcPts val="4163"/>
              </a:lnSpc>
            </a:pPr>
            <a:r>
              <a:rPr lang="en-US" sz="2974" b="1">
                <a:solidFill>
                  <a:srgbClr val="012032"/>
                </a:solidFill>
                <a:latin typeface="Sora Bold"/>
                <a:ea typeface="Sora Bold"/>
                <a:cs typeface="Sora Bold"/>
                <a:sym typeface="Sora Bold"/>
              </a:rPr>
              <a:t>101</a:t>
            </a:r>
          </a:p>
          <a:p>
            <a:pPr algn="ctr">
              <a:lnSpc>
                <a:spcPts val="4163"/>
              </a:lnSpc>
            </a:pPr>
            <a:r>
              <a:rPr lang="en-US" sz="2974">
                <a:solidFill>
                  <a:srgbClr val="012032"/>
                </a:solidFill>
                <a:latin typeface="Sora"/>
                <a:ea typeface="Sora"/>
                <a:cs typeface="Sora"/>
                <a:sym typeface="Sora"/>
              </a:rPr>
              <a:t>Africa</a:t>
            </a:r>
          </a:p>
        </p:txBody>
      </p:sp>
      <p:sp>
        <p:nvSpPr>
          <p:cNvPr id="7" name="TextBox 7"/>
          <p:cNvSpPr txBox="1"/>
          <p:nvPr/>
        </p:nvSpPr>
        <p:spPr>
          <a:xfrm>
            <a:off x="11612043" y="3012476"/>
            <a:ext cx="3221607" cy="1029359"/>
          </a:xfrm>
          <a:prstGeom prst="rect">
            <a:avLst/>
          </a:prstGeom>
        </p:spPr>
        <p:txBody>
          <a:bodyPr lIns="0" tIns="0" rIns="0" bIns="0" rtlCol="0" anchor="t">
            <a:spAutoFit/>
          </a:bodyPr>
          <a:lstStyle/>
          <a:p>
            <a:pPr algn="ctr">
              <a:lnSpc>
                <a:spcPts val="4163"/>
              </a:lnSpc>
            </a:pPr>
            <a:r>
              <a:rPr lang="en-US" sz="2974" b="1">
                <a:solidFill>
                  <a:srgbClr val="012032"/>
                </a:solidFill>
                <a:latin typeface="Sora Bold"/>
                <a:ea typeface="Sora Bold"/>
                <a:cs typeface="Sora Bold"/>
                <a:sym typeface="Sora Bold"/>
              </a:rPr>
              <a:t>7,129</a:t>
            </a:r>
          </a:p>
          <a:p>
            <a:pPr algn="ctr">
              <a:lnSpc>
                <a:spcPts val="4163"/>
              </a:lnSpc>
            </a:pPr>
            <a:r>
              <a:rPr lang="en-US" sz="2974">
                <a:solidFill>
                  <a:srgbClr val="012032"/>
                </a:solidFill>
                <a:latin typeface="Sora"/>
                <a:ea typeface="Sora"/>
                <a:cs typeface="Sora"/>
                <a:sym typeface="Sora"/>
              </a:rPr>
              <a:t>Europe</a:t>
            </a:r>
          </a:p>
        </p:txBody>
      </p:sp>
      <p:sp>
        <p:nvSpPr>
          <p:cNvPr id="8" name="TextBox 8"/>
          <p:cNvSpPr txBox="1"/>
          <p:nvPr/>
        </p:nvSpPr>
        <p:spPr>
          <a:xfrm>
            <a:off x="13346575" y="3867150"/>
            <a:ext cx="3221607" cy="1029359"/>
          </a:xfrm>
          <a:prstGeom prst="rect">
            <a:avLst/>
          </a:prstGeom>
        </p:spPr>
        <p:txBody>
          <a:bodyPr lIns="0" tIns="0" rIns="0" bIns="0" rtlCol="0" anchor="t">
            <a:spAutoFit/>
          </a:bodyPr>
          <a:lstStyle/>
          <a:p>
            <a:pPr algn="ctr">
              <a:lnSpc>
                <a:spcPts val="4163"/>
              </a:lnSpc>
            </a:pPr>
            <a:r>
              <a:rPr lang="en-US" sz="2974" b="1">
                <a:solidFill>
                  <a:srgbClr val="012032"/>
                </a:solidFill>
                <a:latin typeface="Sora Bold"/>
                <a:ea typeface="Sora Bold"/>
                <a:cs typeface="Sora Bold"/>
                <a:sym typeface="Sora Bold"/>
              </a:rPr>
              <a:t>3,402 </a:t>
            </a:r>
          </a:p>
          <a:p>
            <a:pPr algn="ctr">
              <a:lnSpc>
                <a:spcPts val="4163"/>
              </a:lnSpc>
            </a:pPr>
            <a:r>
              <a:rPr lang="en-US" sz="2974">
                <a:solidFill>
                  <a:srgbClr val="012032"/>
                </a:solidFill>
                <a:latin typeface="Sora"/>
                <a:ea typeface="Sora"/>
                <a:cs typeface="Sora"/>
                <a:sym typeface="Sora"/>
              </a:rPr>
              <a:t>Asia</a:t>
            </a:r>
          </a:p>
        </p:txBody>
      </p:sp>
      <p:sp>
        <p:nvSpPr>
          <p:cNvPr id="9" name="TextBox 9"/>
          <p:cNvSpPr txBox="1"/>
          <p:nvPr/>
        </p:nvSpPr>
        <p:spPr>
          <a:xfrm>
            <a:off x="14732771" y="5938315"/>
            <a:ext cx="2684694" cy="1553234"/>
          </a:xfrm>
          <a:prstGeom prst="rect">
            <a:avLst/>
          </a:prstGeom>
        </p:spPr>
        <p:txBody>
          <a:bodyPr lIns="0" tIns="0" rIns="0" bIns="0" rtlCol="0" anchor="t">
            <a:spAutoFit/>
          </a:bodyPr>
          <a:lstStyle/>
          <a:p>
            <a:pPr algn="ctr">
              <a:lnSpc>
                <a:spcPts val="4163"/>
              </a:lnSpc>
            </a:pPr>
            <a:r>
              <a:rPr lang="en-US" sz="2974" b="1">
                <a:solidFill>
                  <a:srgbClr val="012032"/>
                </a:solidFill>
                <a:latin typeface="Sora Bold"/>
                <a:ea typeface="Sora Bold"/>
                <a:cs typeface="Sora Bold"/>
                <a:sym typeface="Sora Bold"/>
              </a:rPr>
              <a:t>601</a:t>
            </a:r>
          </a:p>
          <a:p>
            <a:pPr algn="ctr">
              <a:lnSpc>
                <a:spcPts val="4163"/>
              </a:lnSpc>
            </a:pPr>
            <a:r>
              <a:rPr lang="en-US" sz="2974">
                <a:solidFill>
                  <a:srgbClr val="012032"/>
                </a:solidFill>
                <a:latin typeface="Sora"/>
                <a:ea typeface="Sora"/>
                <a:cs typeface="Sora"/>
                <a:sym typeface="Sora"/>
              </a:rPr>
              <a:t>Australia &amp; South Pacific</a:t>
            </a:r>
          </a:p>
        </p:txBody>
      </p:sp>
      <p:sp>
        <p:nvSpPr>
          <p:cNvPr id="13" name="Text Placeholder 12">
            <a:extLst>
              <a:ext uri="{FF2B5EF4-FFF2-40B4-BE49-F238E27FC236}">
                <a16:creationId xmlns:a16="http://schemas.microsoft.com/office/drawing/2014/main" id="{877F8481-3D7A-B6B7-47EE-C4645BE4E7F4}"/>
              </a:ext>
            </a:extLst>
          </p:cNvPr>
          <p:cNvSpPr>
            <a:spLocks noGrp="1"/>
          </p:cNvSpPr>
          <p:nvPr>
            <p:ph type="body" sz="half" idx="4294967295"/>
          </p:nvPr>
        </p:nvSpPr>
        <p:spPr>
          <a:xfrm>
            <a:off x="1297783" y="6967063"/>
            <a:ext cx="6791144" cy="4520046"/>
          </a:xfrm>
        </p:spPr>
        <p:txBody>
          <a:bodyPr/>
          <a:lstStyle/>
          <a:p>
            <a:r>
              <a:rPr lang="en-US" sz="2400" i="1" dirty="0">
                <a:solidFill>
                  <a:srgbClr val="004B84"/>
                </a:solidFill>
                <a:latin typeface="Lora Italics"/>
                <a:ea typeface="Lora Italics"/>
                <a:cs typeface="Lora Italics"/>
                <a:sym typeface="Lora Italics"/>
              </a:rPr>
              <a:t>Annual Membership Count, 30 July 2025</a:t>
            </a:r>
          </a:p>
          <a:p>
            <a:endParaRPr lang="en-US" dirty="0"/>
          </a:p>
        </p:txBody>
      </p:sp>
      <p:sp>
        <p:nvSpPr>
          <p:cNvPr id="10" name="Title 9">
            <a:extLst>
              <a:ext uri="{FF2B5EF4-FFF2-40B4-BE49-F238E27FC236}">
                <a16:creationId xmlns:a16="http://schemas.microsoft.com/office/drawing/2014/main" id="{91A17369-18CB-C8AF-D425-B88C6F2B0601}"/>
              </a:ext>
            </a:extLst>
          </p:cNvPr>
          <p:cNvSpPr>
            <a:spLocks noGrp="1"/>
          </p:cNvSpPr>
          <p:nvPr>
            <p:ph type="title"/>
          </p:nvPr>
        </p:nvSpPr>
        <p:spPr>
          <a:xfrm>
            <a:off x="1297782" y="4739609"/>
            <a:ext cx="6791145" cy="2583701"/>
          </a:xfrm>
        </p:spPr>
        <p:txBody>
          <a:bodyPr>
            <a:normAutofit fontScale="90000"/>
          </a:bodyPr>
          <a:lstStyle/>
          <a:p>
            <a:r>
              <a:rPr lang="en-US" sz="8900" dirty="0">
                <a:solidFill>
                  <a:srgbClr val="004B84"/>
                </a:solidFill>
                <a:ea typeface="Lora"/>
                <a:cs typeface="Lora"/>
                <a:sym typeface="Lora"/>
              </a:rPr>
              <a:t>22,000+ </a:t>
            </a:r>
            <a:br>
              <a:rPr lang="en-US" sz="8900" dirty="0">
                <a:solidFill>
                  <a:srgbClr val="004B84"/>
                </a:solidFill>
                <a:ea typeface="Lora"/>
                <a:cs typeface="Lora"/>
                <a:sym typeface="Lora"/>
              </a:rPr>
            </a:br>
            <a:r>
              <a:rPr lang="en-US" sz="8900" dirty="0">
                <a:solidFill>
                  <a:srgbClr val="004B84"/>
                </a:solidFill>
                <a:ea typeface="Lora"/>
                <a:cs typeface="Lora"/>
                <a:sym typeface="Lora"/>
              </a:rPr>
              <a:t>Members</a:t>
            </a:r>
            <a:br>
              <a:rPr lang="en-US" sz="6000" dirty="0">
                <a:solidFill>
                  <a:srgbClr val="004B84"/>
                </a:solidFill>
                <a:ea typeface="Lora"/>
                <a:cs typeface="Lora"/>
                <a:sym typeface="Lora"/>
              </a:rPr>
            </a:br>
            <a:endParaRPr lang="en-US" sz="6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624496" y="-628222"/>
            <a:ext cx="8663504" cy="11288802"/>
            <a:chOff x="0" y="0"/>
            <a:chExt cx="1021897" cy="1331562"/>
          </a:xfrm>
        </p:grpSpPr>
        <p:sp>
          <p:nvSpPr>
            <p:cNvPr id="4" name="Freeform 4"/>
            <p:cNvSpPr/>
            <p:nvPr/>
          </p:nvSpPr>
          <p:spPr>
            <a:xfrm>
              <a:off x="0" y="0"/>
              <a:ext cx="1021897" cy="1331562"/>
            </a:xfrm>
            <a:custGeom>
              <a:avLst/>
              <a:gdLst/>
              <a:ahLst/>
              <a:cxnLst/>
              <a:rect l="l" t="t" r="r" b="b"/>
              <a:pathLst>
                <a:path w="1021897" h="1331562">
                  <a:moveTo>
                    <a:pt x="23234" y="0"/>
                  </a:moveTo>
                  <a:lnTo>
                    <a:pt x="998663" y="0"/>
                  </a:lnTo>
                  <a:cubicBezTo>
                    <a:pt x="1004825" y="0"/>
                    <a:pt x="1010735" y="2448"/>
                    <a:pt x="1015092" y="6805"/>
                  </a:cubicBezTo>
                  <a:cubicBezTo>
                    <a:pt x="1019449" y="11162"/>
                    <a:pt x="1021897" y="17072"/>
                    <a:pt x="1021897" y="23234"/>
                  </a:cubicBezTo>
                  <a:lnTo>
                    <a:pt x="1021897" y="1308328"/>
                  </a:lnTo>
                  <a:cubicBezTo>
                    <a:pt x="1021897" y="1314490"/>
                    <a:pt x="1019449" y="1320400"/>
                    <a:pt x="1015092" y="1324757"/>
                  </a:cubicBezTo>
                  <a:cubicBezTo>
                    <a:pt x="1010735" y="1329114"/>
                    <a:pt x="1004825" y="1331562"/>
                    <a:pt x="998663" y="1331562"/>
                  </a:cubicBezTo>
                  <a:lnTo>
                    <a:pt x="23234" y="1331562"/>
                  </a:lnTo>
                  <a:cubicBezTo>
                    <a:pt x="17072" y="1331562"/>
                    <a:pt x="11162" y="1329114"/>
                    <a:pt x="6805" y="1324757"/>
                  </a:cubicBezTo>
                  <a:cubicBezTo>
                    <a:pt x="2448" y="1320400"/>
                    <a:pt x="0" y="1314490"/>
                    <a:pt x="0" y="1308328"/>
                  </a:cubicBezTo>
                  <a:lnTo>
                    <a:pt x="0" y="23234"/>
                  </a:lnTo>
                  <a:cubicBezTo>
                    <a:pt x="0" y="17072"/>
                    <a:pt x="2448" y="11162"/>
                    <a:pt x="6805" y="6805"/>
                  </a:cubicBezTo>
                  <a:cubicBezTo>
                    <a:pt x="11162" y="2448"/>
                    <a:pt x="17072" y="0"/>
                    <a:pt x="23234" y="0"/>
                  </a:cubicBezTo>
                  <a:close/>
                </a:path>
              </a:pathLst>
            </a:custGeom>
            <a:blipFill>
              <a:blip r:embed="rId2"/>
              <a:stretch>
                <a:fillRect l="-96701" r="-34947"/>
              </a:stretch>
            </a:blipFill>
          </p:spPr>
          <p:txBody>
            <a:bodyPr/>
            <a:lstStyle/>
            <a:p>
              <a:endParaRPr lang="en-US"/>
            </a:p>
          </p:txBody>
        </p:sp>
      </p:grpSp>
      <p:sp>
        <p:nvSpPr>
          <p:cNvPr id="8" name="Title 7">
            <a:extLst>
              <a:ext uri="{FF2B5EF4-FFF2-40B4-BE49-F238E27FC236}">
                <a16:creationId xmlns:a16="http://schemas.microsoft.com/office/drawing/2014/main" id="{2727A1AB-09A7-A06F-1797-1C6A954D7068}"/>
              </a:ext>
            </a:extLst>
          </p:cNvPr>
          <p:cNvSpPr>
            <a:spLocks noGrp="1"/>
          </p:cNvSpPr>
          <p:nvPr>
            <p:ph type="title"/>
          </p:nvPr>
        </p:nvSpPr>
        <p:spPr>
          <a:xfrm>
            <a:off x="1297782" y="858241"/>
            <a:ext cx="8340893" cy="2583701"/>
          </a:xfrm>
        </p:spPr>
        <p:txBody>
          <a:bodyPr anchor="ctr">
            <a:normAutofit/>
          </a:bodyPr>
          <a:lstStyle/>
          <a:p>
            <a:r>
              <a:rPr lang="en-US">
                <a:solidFill>
                  <a:srgbClr val="004B84"/>
                </a:solidFill>
                <a:ea typeface="Lora"/>
                <a:cs typeface="Lora"/>
                <a:sym typeface="Lora"/>
              </a:rPr>
              <a:t>Divisions &amp; Interest Groups (DIGs)</a:t>
            </a:r>
            <a:endParaRPr lang="en-US" dirty="0"/>
          </a:p>
        </p:txBody>
      </p:sp>
      <p:sp>
        <p:nvSpPr>
          <p:cNvPr id="9" name="Text Placeholder 8">
            <a:extLst>
              <a:ext uri="{FF2B5EF4-FFF2-40B4-BE49-F238E27FC236}">
                <a16:creationId xmlns:a16="http://schemas.microsoft.com/office/drawing/2014/main" id="{15C1CA68-9D44-9309-A0A7-1962F3196BBC}"/>
              </a:ext>
            </a:extLst>
          </p:cNvPr>
          <p:cNvSpPr>
            <a:spLocks noGrp="1"/>
          </p:cNvSpPr>
          <p:nvPr>
            <p:ph type="body" sz="quarter" idx="4294967295"/>
          </p:nvPr>
        </p:nvSpPr>
        <p:spPr>
          <a:xfrm>
            <a:off x="1297783" y="3556000"/>
            <a:ext cx="7486000" cy="5727700"/>
          </a:xfrm>
        </p:spPr>
        <p:txBody>
          <a:bodyPr>
            <a:noAutofit/>
          </a:bodyPr>
          <a:lstStyle/>
          <a:p>
            <a:pPr marL="0" lvl="0" indent="0">
              <a:lnSpc>
                <a:spcPts val="3359"/>
              </a:lnSpc>
              <a:buNone/>
            </a:pPr>
            <a:r>
              <a:rPr lang="en-US" sz="2400" dirty="0">
                <a:solidFill>
                  <a:srgbClr val="012032"/>
                </a:solidFill>
                <a:ea typeface="Sora"/>
                <a:cs typeface="Sora"/>
                <a:sym typeface="Sora"/>
              </a:rPr>
              <a:t>AOM Divisions and Interest Groups encompass a diverse array of member interests spanning across 26 management domains.</a:t>
            </a:r>
          </a:p>
          <a:p>
            <a:pPr marL="0" lvl="0" indent="0">
              <a:lnSpc>
                <a:spcPts val="3359"/>
              </a:lnSpc>
              <a:buNone/>
            </a:pPr>
            <a:r>
              <a:rPr lang="en-US" sz="2400" dirty="0">
                <a:solidFill>
                  <a:srgbClr val="012032"/>
                </a:solidFill>
                <a:ea typeface="Sora"/>
                <a:cs typeface="Sora"/>
                <a:sym typeface="Sora"/>
              </a:rPr>
              <a:t>Each DIG offers a range of services, including educational sessions, social events at the Annual Meeting, and DIG websites and </a:t>
            </a:r>
            <a:r>
              <a:rPr lang="en-US" sz="2400" dirty="0" err="1">
                <a:solidFill>
                  <a:srgbClr val="012032"/>
                </a:solidFill>
                <a:ea typeface="Sora"/>
                <a:cs typeface="Sora"/>
                <a:sym typeface="Sora"/>
              </a:rPr>
              <a:t>Connect@AOM</a:t>
            </a:r>
            <a:r>
              <a:rPr lang="en-US" sz="2400" dirty="0">
                <a:solidFill>
                  <a:srgbClr val="012032"/>
                </a:solidFill>
                <a:ea typeface="Sora"/>
                <a:cs typeface="Sora"/>
                <a:sym typeface="Sora"/>
              </a:rPr>
              <a:t> communities for sharing professional development opportunities, recognition programs, and division updates.</a:t>
            </a: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B31B405-3D50-D868-9200-59DC445B75D5}"/>
              </a:ext>
            </a:extLst>
          </p:cNvPr>
          <p:cNvSpPr>
            <a:spLocks noGrp="1"/>
          </p:cNvSpPr>
          <p:nvPr>
            <p:ph type="title"/>
          </p:nvPr>
        </p:nvSpPr>
        <p:spPr/>
        <p:txBody>
          <a:bodyPr/>
          <a:lstStyle/>
          <a:p>
            <a:r>
              <a:rPr lang="en-US" dirty="0"/>
              <a:t>Divisions &amp; Interest Groups (DIGS)</a:t>
            </a:r>
          </a:p>
        </p:txBody>
      </p:sp>
      <p:sp>
        <p:nvSpPr>
          <p:cNvPr id="10" name="Content Placeholder 9">
            <a:extLst>
              <a:ext uri="{FF2B5EF4-FFF2-40B4-BE49-F238E27FC236}">
                <a16:creationId xmlns:a16="http://schemas.microsoft.com/office/drawing/2014/main" id="{DC543516-AD0B-F6AE-D851-7DEA8A11F2E4}"/>
              </a:ext>
            </a:extLst>
          </p:cNvPr>
          <p:cNvSpPr>
            <a:spLocks noGrp="1"/>
          </p:cNvSpPr>
          <p:nvPr>
            <p:ph idx="4294967295"/>
          </p:nvPr>
        </p:nvSpPr>
        <p:spPr>
          <a:xfrm>
            <a:off x="1257031" y="2560632"/>
            <a:ext cx="16208375" cy="6950075"/>
          </a:xfrm>
        </p:spPr>
        <p:txBody>
          <a:bodyPr wrap="square" numCol="3" spcCol="457200">
            <a:noAutofit/>
          </a:bodyPr>
          <a:lstStyle/>
          <a:p>
            <a:pPr>
              <a:lnSpc>
                <a:spcPct val="150000"/>
              </a:lnSpc>
              <a:spcBef>
                <a:spcPts val="0"/>
              </a:spcBef>
            </a:pPr>
            <a:r>
              <a:rPr lang="en-US" sz="2000" dirty="0">
                <a:solidFill>
                  <a:srgbClr val="012032"/>
                </a:solidFill>
                <a:ea typeface="Sora"/>
                <a:cs typeface="Sora"/>
                <a:sym typeface="Sora"/>
              </a:rPr>
              <a:t>Careers</a:t>
            </a:r>
          </a:p>
          <a:p>
            <a:pPr>
              <a:lnSpc>
                <a:spcPct val="150000"/>
              </a:lnSpc>
              <a:spcBef>
                <a:spcPct val="0"/>
              </a:spcBef>
            </a:pPr>
            <a:r>
              <a:rPr lang="en-US" sz="2000" dirty="0">
                <a:solidFill>
                  <a:srgbClr val="012032"/>
                </a:solidFill>
                <a:ea typeface="Sora"/>
                <a:cs typeface="Sora"/>
                <a:sym typeface="Sora"/>
              </a:rPr>
              <a:t>Communication, Digital Technology, and Organization</a:t>
            </a:r>
          </a:p>
          <a:p>
            <a:pPr>
              <a:lnSpc>
                <a:spcPct val="150000"/>
              </a:lnSpc>
              <a:spcBef>
                <a:spcPct val="0"/>
              </a:spcBef>
            </a:pPr>
            <a:r>
              <a:rPr lang="en-US" sz="2000" dirty="0">
                <a:solidFill>
                  <a:srgbClr val="012032"/>
                </a:solidFill>
                <a:ea typeface="Sora"/>
                <a:cs typeface="Sora"/>
                <a:sym typeface="Sora"/>
              </a:rPr>
              <a:t>Conflict Management</a:t>
            </a:r>
          </a:p>
          <a:p>
            <a:pPr>
              <a:lnSpc>
                <a:spcPct val="150000"/>
              </a:lnSpc>
              <a:spcBef>
                <a:spcPct val="0"/>
              </a:spcBef>
            </a:pPr>
            <a:r>
              <a:rPr lang="en-US" sz="2000" dirty="0">
                <a:solidFill>
                  <a:srgbClr val="012032"/>
                </a:solidFill>
                <a:ea typeface="Sora"/>
                <a:cs typeface="Sora"/>
                <a:sym typeface="Sora"/>
              </a:rPr>
              <a:t>Critical Management Studies</a:t>
            </a:r>
          </a:p>
          <a:p>
            <a:pPr>
              <a:lnSpc>
                <a:spcPct val="150000"/>
              </a:lnSpc>
              <a:spcBef>
                <a:spcPct val="0"/>
              </a:spcBef>
            </a:pPr>
            <a:r>
              <a:rPr lang="en-US" sz="2000" dirty="0">
                <a:solidFill>
                  <a:srgbClr val="012032"/>
                </a:solidFill>
                <a:ea typeface="Sora"/>
                <a:cs typeface="Sora"/>
                <a:sym typeface="Sora"/>
              </a:rPr>
              <a:t>Diversity, Equity, and Inclusion</a:t>
            </a:r>
          </a:p>
          <a:p>
            <a:pPr>
              <a:lnSpc>
                <a:spcPct val="150000"/>
              </a:lnSpc>
              <a:spcBef>
                <a:spcPct val="0"/>
              </a:spcBef>
            </a:pPr>
            <a:r>
              <a:rPr lang="en-US" sz="2000" dirty="0">
                <a:solidFill>
                  <a:srgbClr val="012032"/>
                </a:solidFill>
                <a:ea typeface="Sora"/>
                <a:cs typeface="Sora"/>
                <a:sym typeface="Sora"/>
              </a:rPr>
              <a:t>Entrepreneurship</a:t>
            </a:r>
          </a:p>
          <a:p>
            <a:pPr>
              <a:lnSpc>
                <a:spcPct val="150000"/>
              </a:lnSpc>
              <a:spcBef>
                <a:spcPct val="0"/>
              </a:spcBef>
            </a:pPr>
            <a:r>
              <a:rPr lang="en-US" sz="2000" dirty="0">
                <a:solidFill>
                  <a:srgbClr val="012032"/>
                </a:solidFill>
                <a:ea typeface="Sora"/>
                <a:cs typeface="Sora"/>
                <a:sym typeface="Sora"/>
              </a:rPr>
              <a:t>Health Care Management</a:t>
            </a:r>
          </a:p>
          <a:p>
            <a:pPr>
              <a:lnSpc>
                <a:spcPct val="150000"/>
              </a:lnSpc>
              <a:spcBef>
                <a:spcPct val="0"/>
              </a:spcBef>
            </a:pPr>
            <a:r>
              <a:rPr lang="en-US" sz="2000" dirty="0">
                <a:solidFill>
                  <a:srgbClr val="012032"/>
                </a:solidFill>
                <a:ea typeface="Sora"/>
                <a:cs typeface="Sora"/>
                <a:sym typeface="Sora"/>
              </a:rPr>
              <a:t>Human Resources</a:t>
            </a:r>
          </a:p>
          <a:p>
            <a:pPr>
              <a:lnSpc>
                <a:spcPct val="150000"/>
              </a:lnSpc>
              <a:spcBef>
                <a:spcPct val="0"/>
              </a:spcBef>
            </a:pPr>
            <a:r>
              <a:rPr lang="en-US" sz="2000" dirty="0">
                <a:solidFill>
                  <a:srgbClr val="012032"/>
                </a:solidFill>
                <a:ea typeface="Sora"/>
                <a:cs typeface="Sora"/>
                <a:sym typeface="Sora"/>
              </a:rPr>
              <a:t>International Management</a:t>
            </a:r>
          </a:p>
          <a:p>
            <a:pPr>
              <a:lnSpc>
                <a:spcPct val="150000"/>
              </a:lnSpc>
            </a:pPr>
            <a:r>
              <a:rPr lang="en-US" sz="2000" dirty="0">
                <a:solidFill>
                  <a:srgbClr val="012032"/>
                </a:solidFill>
                <a:ea typeface="Sora"/>
                <a:cs typeface="Sora"/>
                <a:sym typeface="Sora"/>
              </a:rPr>
              <a:t>Management Consulting</a:t>
            </a:r>
          </a:p>
          <a:p>
            <a:pPr>
              <a:lnSpc>
                <a:spcPct val="150000"/>
              </a:lnSpc>
              <a:spcBef>
                <a:spcPct val="0"/>
              </a:spcBef>
            </a:pPr>
            <a:r>
              <a:rPr lang="en-US" sz="2000" dirty="0">
                <a:solidFill>
                  <a:srgbClr val="012032"/>
                </a:solidFill>
                <a:ea typeface="Sora"/>
                <a:cs typeface="Sora"/>
                <a:sym typeface="Sora"/>
              </a:rPr>
              <a:t>Management Education and Development</a:t>
            </a:r>
          </a:p>
          <a:p>
            <a:pPr>
              <a:lnSpc>
                <a:spcPct val="150000"/>
              </a:lnSpc>
              <a:spcBef>
                <a:spcPct val="0"/>
              </a:spcBef>
            </a:pPr>
            <a:r>
              <a:rPr lang="en-US" sz="2000" dirty="0">
                <a:solidFill>
                  <a:srgbClr val="012032"/>
                </a:solidFill>
                <a:ea typeface="Sora"/>
                <a:cs typeface="Sora"/>
                <a:sym typeface="Sora"/>
              </a:rPr>
              <a:t>Management History</a:t>
            </a:r>
          </a:p>
          <a:p>
            <a:pPr>
              <a:lnSpc>
                <a:spcPct val="150000"/>
              </a:lnSpc>
              <a:spcBef>
                <a:spcPct val="0"/>
              </a:spcBef>
            </a:pPr>
            <a:r>
              <a:rPr lang="en-US" sz="2000" dirty="0">
                <a:solidFill>
                  <a:srgbClr val="012032"/>
                </a:solidFill>
                <a:ea typeface="Sora"/>
                <a:cs typeface="Sora"/>
                <a:sym typeface="Sora"/>
              </a:rPr>
              <a:t>Management, Spirituality, and Religion</a:t>
            </a:r>
          </a:p>
          <a:p>
            <a:pPr>
              <a:lnSpc>
                <a:spcPct val="150000"/>
              </a:lnSpc>
              <a:spcBef>
                <a:spcPct val="0"/>
              </a:spcBef>
            </a:pPr>
            <a:r>
              <a:rPr lang="en-US" sz="2000" dirty="0">
                <a:solidFill>
                  <a:srgbClr val="012032"/>
                </a:solidFill>
                <a:ea typeface="Sora"/>
                <a:cs typeface="Sora"/>
                <a:sym typeface="Sora"/>
              </a:rPr>
              <a:t>Managerial and Organizational Cognition</a:t>
            </a:r>
          </a:p>
          <a:p>
            <a:pPr>
              <a:lnSpc>
                <a:spcPct val="150000"/>
              </a:lnSpc>
              <a:spcBef>
                <a:spcPct val="0"/>
              </a:spcBef>
            </a:pPr>
            <a:r>
              <a:rPr lang="en-US" sz="2000" dirty="0">
                <a:solidFill>
                  <a:srgbClr val="012032"/>
                </a:solidFill>
                <a:ea typeface="Sora"/>
                <a:cs typeface="Sora"/>
                <a:sym typeface="Sora"/>
              </a:rPr>
              <a:t>Operations and Supply Chain Management</a:t>
            </a:r>
          </a:p>
          <a:p>
            <a:pPr>
              <a:lnSpc>
                <a:spcPct val="150000"/>
              </a:lnSpc>
              <a:spcBef>
                <a:spcPct val="0"/>
              </a:spcBef>
            </a:pPr>
            <a:r>
              <a:rPr lang="en-US" sz="2000" dirty="0">
                <a:solidFill>
                  <a:srgbClr val="012032"/>
                </a:solidFill>
                <a:ea typeface="Sora"/>
                <a:cs typeface="Sora"/>
                <a:sym typeface="Sora"/>
              </a:rPr>
              <a:t>Organization and Management Theory</a:t>
            </a:r>
          </a:p>
          <a:p>
            <a:pPr>
              <a:lnSpc>
                <a:spcPct val="150000"/>
              </a:lnSpc>
              <a:spcBef>
                <a:spcPct val="0"/>
              </a:spcBef>
            </a:pPr>
            <a:r>
              <a:rPr lang="en-US" sz="2000" dirty="0">
                <a:solidFill>
                  <a:srgbClr val="012032"/>
                </a:solidFill>
                <a:ea typeface="Sora"/>
                <a:cs typeface="Sora"/>
                <a:sym typeface="Sora"/>
              </a:rPr>
              <a:t>Organization Development and Change</a:t>
            </a:r>
          </a:p>
          <a:p>
            <a:pPr>
              <a:lnSpc>
                <a:spcPct val="150000"/>
              </a:lnSpc>
              <a:spcBef>
                <a:spcPct val="0"/>
              </a:spcBef>
            </a:pPr>
            <a:r>
              <a:rPr lang="en-US" sz="2000" dirty="0">
                <a:solidFill>
                  <a:srgbClr val="012032"/>
                </a:solidFill>
                <a:ea typeface="Sora"/>
                <a:cs typeface="Sora"/>
                <a:sym typeface="Sora"/>
              </a:rPr>
              <a:t>Organizational Behavior</a:t>
            </a:r>
          </a:p>
          <a:p>
            <a:pPr>
              <a:lnSpc>
                <a:spcPct val="150000"/>
              </a:lnSpc>
              <a:spcBef>
                <a:spcPct val="0"/>
              </a:spcBef>
            </a:pPr>
            <a:r>
              <a:rPr lang="en-US" sz="2000" dirty="0">
                <a:ea typeface="Sora"/>
                <a:cs typeface="Sora"/>
                <a:sym typeface="Sora"/>
              </a:rPr>
              <a:t>Organizational Neuroscience and Biology</a:t>
            </a:r>
          </a:p>
          <a:p>
            <a:pPr>
              <a:lnSpc>
                <a:spcPct val="150000"/>
              </a:lnSpc>
              <a:spcBef>
                <a:spcPct val="0"/>
              </a:spcBef>
            </a:pPr>
            <a:r>
              <a:rPr lang="en-US" sz="2000" dirty="0">
                <a:ea typeface="Sora"/>
                <a:cs typeface="Sora"/>
                <a:sym typeface="Sora"/>
              </a:rPr>
              <a:t>Organizations and the Natural Environment</a:t>
            </a:r>
            <a:endParaRPr lang="en-US" sz="2000" dirty="0">
              <a:ea typeface="Sora"/>
              <a:cs typeface="Sora"/>
            </a:endParaRPr>
          </a:p>
          <a:p>
            <a:pPr>
              <a:lnSpc>
                <a:spcPct val="150000"/>
              </a:lnSpc>
              <a:spcBef>
                <a:spcPct val="0"/>
              </a:spcBef>
            </a:pPr>
            <a:r>
              <a:rPr lang="en-US" sz="2000" dirty="0">
                <a:ea typeface="Sora"/>
                <a:cs typeface="Sora"/>
                <a:sym typeface="Sora"/>
              </a:rPr>
              <a:t>Public and Nonprofit</a:t>
            </a:r>
            <a:endParaRPr lang="en-US" sz="2000" dirty="0">
              <a:ea typeface="Sora"/>
              <a:cs typeface="Sora"/>
            </a:endParaRPr>
          </a:p>
          <a:p>
            <a:pPr>
              <a:lnSpc>
                <a:spcPct val="150000"/>
              </a:lnSpc>
              <a:spcBef>
                <a:spcPct val="0"/>
              </a:spcBef>
            </a:pPr>
            <a:r>
              <a:rPr lang="en-US" sz="2000" dirty="0">
                <a:ea typeface="Sora"/>
                <a:cs typeface="Sora"/>
                <a:sym typeface="Sora"/>
              </a:rPr>
              <a:t>Research Methods</a:t>
            </a:r>
            <a:endParaRPr lang="en-US" sz="2000" dirty="0">
              <a:ea typeface="Sora"/>
              <a:cs typeface="Sora"/>
            </a:endParaRPr>
          </a:p>
          <a:p>
            <a:pPr>
              <a:lnSpc>
                <a:spcPct val="150000"/>
              </a:lnSpc>
              <a:spcBef>
                <a:spcPct val="0"/>
              </a:spcBef>
            </a:pPr>
            <a:r>
              <a:rPr lang="en-US" sz="2000" dirty="0">
                <a:ea typeface="Sora"/>
                <a:cs typeface="Sora"/>
                <a:sym typeface="Sora"/>
              </a:rPr>
              <a:t>Social Issues in Management</a:t>
            </a:r>
            <a:endParaRPr lang="en-US" sz="2000" dirty="0">
              <a:ea typeface="Sora"/>
              <a:cs typeface="Sora"/>
            </a:endParaRPr>
          </a:p>
          <a:p>
            <a:pPr>
              <a:lnSpc>
                <a:spcPct val="150000"/>
              </a:lnSpc>
              <a:spcBef>
                <a:spcPct val="0"/>
              </a:spcBef>
            </a:pPr>
            <a:r>
              <a:rPr lang="en-US" sz="2000" dirty="0">
                <a:ea typeface="Sora"/>
                <a:cs typeface="Sora"/>
                <a:sym typeface="Sora"/>
              </a:rPr>
              <a:t>Strategic Management</a:t>
            </a:r>
            <a:endParaRPr lang="en-US" sz="2000" dirty="0">
              <a:ea typeface="Sora"/>
              <a:cs typeface="Sora"/>
            </a:endParaRPr>
          </a:p>
          <a:p>
            <a:pPr>
              <a:lnSpc>
                <a:spcPct val="150000"/>
              </a:lnSpc>
              <a:spcBef>
                <a:spcPct val="0"/>
              </a:spcBef>
            </a:pPr>
            <a:r>
              <a:rPr lang="en-US" sz="2000" dirty="0">
                <a:ea typeface="Sora"/>
                <a:cs typeface="Sora"/>
                <a:sym typeface="Sora"/>
              </a:rPr>
              <a:t>Strategizing Activities and Practices</a:t>
            </a:r>
            <a:endParaRPr lang="en-US" sz="2000" dirty="0">
              <a:solidFill>
                <a:srgbClr val="012032"/>
              </a:solidFill>
              <a:ea typeface="Sora"/>
              <a:cs typeface="Sora"/>
              <a:sym typeface="Sora"/>
              <a:hlinkClick r:id="rId2" tooltip="https://www.aom.org/divisions-and-interest-groups/communication-digital-technology-and-organization/">
                <a:extLst>
                  <a:ext uri="{A12FA001-AC4F-418D-AE19-62706E023703}">
                    <ahyp:hlinkClr xmlns:ahyp="http://schemas.microsoft.com/office/drawing/2018/hyperlinkcolor" val="tx"/>
                  </a:ext>
                </a:extLst>
              </a:hlinkClick>
            </a:endParaRPr>
          </a:p>
          <a:p>
            <a:pPr>
              <a:lnSpc>
                <a:spcPct val="150000"/>
              </a:lnSpc>
              <a:spcBef>
                <a:spcPct val="0"/>
              </a:spcBef>
            </a:pPr>
            <a:r>
              <a:rPr lang="en-US" sz="2000" dirty="0">
                <a:solidFill>
                  <a:srgbClr val="012032"/>
                </a:solidFill>
                <a:ea typeface="Sora"/>
                <a:cs typeface="Sora"/>
                <a:sym typeface="Sora"/>
              </a:rPr>
              <a:t>Technology and Innovation Management</a:t>
            </a:r>
            <a:endParaRPr lang="en-US" sz="2000" dirty="0">
              <a:solidFill>
                <a:srgbClr val="012032"/>
              </a:solidFill>
              <a:ea typeface="Sora"/>
              <a:cs typeface="Sora"/>
            </a:endParaRPr>
          </a:p>
          <a:p>
            <a:pPr marL="0" lvl="0" indent="0">
              <a:lnSpc>
                <a:spcPct val="150000"/>
              </a:lnSpc>
              <a:spcBef>
                <a:spcPct val="0"/>
              </a:spcBef>
              <a:buNone/>
            </a:pPr>
            <a:endParaRPr lang="en-US" sz="2000" dirty="0">
              <a:solidFill>
                <a:srgbClr val="012032"/>
              </a:solidFill>
              <a:ea typeface="Sora"/>
              <a:cs typeface="Sora"/>
              <a:sym typeface="Sora"/>
            </a:endParaRPr>
          </a:p>
          <a:p>
            <a:pPr marL="0" lvl="0" indent="0">
              <a:lnSpc>
                <a:spcPct val="150000"/>
              </a:lnSpc>
              <a:spcBef>
                <a:spcPct val="0"/>
              </a:spcBef>
              <a:buNone/>
            </a:pPr>
            <a:endParaRPr lang="en-US" sz="2000" dirty="0">
              <a:solidFill>
                <a:srgbClr val="012032"/>
              </a:solidFill>
              <a:ea typeface="Sora"/>
              <a:cs typeface="Sora"/>
              <a:sym typeface="Sora"/>
            </a:endParaRPr>
          </a:p>
        </p:txBody>
      </p:sp>
      <p:sp>
        <p:nvSpPr>
          <p:cNvPr id="4" name="TextBox 4"/>
          <p:cNvSpPr txBox="1"/>
          <p:nvPr/>
        </p:nvSpPr>
        <p:spPr>
          <a:xfrm>
            <a:off x="12808664" y="3064599"/>
            <a:ext cx="4656742" cy="669671"/>
          </a:xfrm>
          <a:prstGeom prst="rect">
            <a:avLst/>
          </a:prstGeom>
        </p:spPr>
        <p:txBody>
          <a:bodyPr lIns="0" tIns="0" rIns="0" bIns="0" rtlCol="0" anchor="t">
            <a:spAutoFit/>
          </a:bodyPr>
          <a:lstStyle/>
          <a:p>
            <a:pPr marL="0" lvl="0" indent="0" algn="l">
              <a:lnSpc>
                <a:spcPts val="2700"/>
              </a:lnSpc>
              <a:spcBef>
                <a:spcPct val="0"/>
              </a:spcBef>
            </a:pPr>
            <a:endParaRPr lang="en-US" sz="1800" dirty="0">
              <a:solidFill>
                <a:srgbClr val="012032"/>
              </a:solidFill>
              <a:latin typeface="Sora"/>
              <a:ea typeface="Sora"/>
              <a:cs typeface="Sora"/>
              <a:sym typeface="Sora"/>
            </a:endParaRPr>
          </a:p>
          <a:p>
            <a:pPr marL="0" lvl="0" indent="0" algn="l">
              <a:lnSpc>
                <a:spcPts val="2700"/>
              </a:lnSpc>
              <a:spcBef>
                <a:spcPct val="0"/>
              </a:spcBef>
            </a:pPr>
            <a:endParaRPr lang="en-US" sz="1800" dirty="0">
              <a:solidFill>
                <a:srgbClr val="012032"/>
              </a:solidFill>
              <a:latin typeface="Sora"/>
              <a:ea typeface="Sora"/>
              <a:cs typeface="Sora"/>
              <a:sym typeface="Sor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F9FA"/>
        </a:solidFill>
        <a:effectLst/>
      </p:bgPr>
    </p:bg>
    <p:spTree>
      <p:nvGrpSpPr>
        <p:cNvPr id="1" name=""/>
        <p:cNvGrpSpPr/>
        <p:nvPr/>
      </p:nvGrpSpPr>
      <p:grpSpPr>
        <a:xfrm>
          <a:off x="0" y="0"/>
          <a:ext cx="0" cy="0"/>
          <a:chOff x="0" y="0"/>
          <a:chExt cx="0" cy="0"/>
        </a:xfrm>
      </p:grpSpPr>
      <p:grpSp>
        <p:nvGrpSpPr>
          <p:cNvPr id="2" name="Group 2"/>
          <p:cNvGrpSpPr/>
          <p:nvPr/>
        </p:nvGrpSpPr>
        <p:grpSpPr>
          <a:xfrm>
            <a:off x="10691199" y="-524760"/>
            <a:ext cx="7596801" cy="10992196"/>
            <a:chOff x="0" y="-38100"/>
            <a:chExt cx="2000804" cy="2895064"/>
          </a:xfrm>
        </p:grpSpPr>
        <p:sp>
          <p:nvSpPr>
            <p:cNvPr id="3" name="Freeform 3"/>
            <p:cNvSpPr/>
            <p:nvPr/>
          </p:nvSpPr>
          <p:spPr>
            <a:xfrm>
              <a:off x="0" y="0"/>
              <a:ext cx="2000804" cy="2856964"/>
            </a:xfrm>
            <a:custGeom>
              <a:avLst/>
              <a:gdLst/>
              <a:ahLst/>
              <a:cxnLst/>
              <a:rect l="l" t="t" r="r" b="b"/>
              <a:pathLst>
                <a:path w="2000804" h="2856964">
                  <a:moveTo>
                    <a:pt x="0" y="0"/>
                  </a:moveTo>
                  <a:lnTo>
                    <a:pt x="2000804" y="0"/>
                  </a:lnTo>
                  <a:lnTo>
                    <a:pt x="2000804" y="2856964"/>
                  </a:lnTo>
                  <a:lnTo>
                    <a:pt x="0" y="2856964"/>
                  </a:lnTo>
                  <a:close/>
                </a:path>
              </a:pathLst>
            </a:custGeom>
            <a:solidFill>
              <a:srgbClr val="004B84"/>
            </a:solidFill>
          </p:spPr>
          <p:txBody>
            <a:bodyPr/>
            <a:lstStyle/>
            <a:p>
              <a:endParaRPr lang="en-US"/>
            </a:p>
          </p:txBody>
        </p:sp>
        <p:sp>
          <p:nvSpPr>
            <p:cNvPr id="4" name="TextBox 4"/>
            <p:cNvSpPr txBox="1"/>
            <p:nvPr/>
          </p:nvSpPr>
          <p:spPr>
            <a:xfrm>
              <a:off x="0" y="-38100"/>
              <a:ext cx="2000804" cy="289506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1068749" y="3010695"/>
            <a:ext cx="6368740" cy="3553450"/>
          </a:xfrm>
          <a:custGeom>
            <a:avLst/>
            <a:gdLst/>
            <a:ahLst/>
            <a:cxnLst/>
            <a:rect l="l" t="t" r="r" b="b"/>
            <a:pathLst>
              <a:path w="6368740" h="3553450">
                <a:moveTo>
                  <a:pt x="0" y="0"/>
                </a:moveTo>
                <a:lnTo>
                  <a:pt x="6368739" y="0"/>
                </a:lnTo>
                <a:lnTo>
                  <a:pt x="6368739" y="3553450"/>
                </a:lnTo>
                <a:lnTo>
                  <a:pt x="0" y="3553450"/>
                </a:lnTo>
                <a:lnTo>
                  <a:pt x="0" y="0"/>
                </a:lnTo>
                <a:close/>
              </a:path>
            </a:pathLst>
          </a:custGeom>
          <a:blipFill>
            <a:blip r:embed="rId2"/>
            <a:stretch>
              <a:fillRect t="-370" b="-370"/>
            </a:stretch>
          </a:blipFill>
        </p:spPr>
        <p:txBody>
          <a:bodyPr/>
          <a:lstStyle/>
          <a:p>
            <a:endParaRPr lang="en-US"/>
          </a:p>
        </p:txBody>
      </p:sp>
      <p:sp>
        <p:nvSpPr>
          <p:cNvPr id="10" name="AutoShape 10"/>
          <p:cNvSpPr/>
          <p:nvPr/>
        </p:nvSpPr>
        <p:spPr>
          <a:xfrm>
            <a:off x="1348510" y="5733159"/>
            <a:ext cx="8548804" cy="0"/>
          </a:xfrm>
          <a:prstGeom prst="line">
            <a:avLst/>
          </a:prstGeom>
          <a:ln w="9525" cap="rnd">
            <a:solidFill>
              <a:srgbClr val="012032"/>
            </a:solidFill>
            <a:prstDash val="solid"/>
            <a:headEnd type="none" w="sm" len="sm"/>
            <a:tailEnd type="none" w="sm" len="sm"/>
          </a:ln>
        </p:spPr>
        <p:txBody>
          <a:bodyPr/>
          <a:lstStyle/>
          <a:p>
            <a:endParaRPr lang="en-US"/>
          </a:p>
        </p:txBody>
      </p:sp>
      <p:sp>
        <p:nvSpPr>
          <p:cNvPr id="11" name="AutoShape 11"/>
          <p:cNvSpPr/>
          <p:nvPr/>
        </p:nvSpPr>
        <p:spPr>
          <a:xfrm>
            <a:off x="1387296" y="2317267"/>
            <a:ext cx="8548804" cy="0"/>
          </a:xfrm>
          <a:prstGeom prst="line">
            <a:avLst/>
          </a:prstGeom>
          <a:ln w="9525" cap="rnd">
            <a:solidFill>
              <a:srgbClr val="012032"/>
            </a:solidFill>
            <a:prstDash val="solid"/>
            <a:headEnd type="none" w="sm" len="sm"/>
            <a:tailEnd type="none" w="sm" len="sm"/>
          </a:ln>
        </p:spPr>
        <p:txBody>
          <a:bodyPr/>
          <a:lstStyle/>
          <a:p>
            <a:endParaRPr lang="en-US"/>
          </a:p>
        </p:txBody>
      </p:sp>
      <p:sp>
        <p:nvSpPr>
          <p:cNvPr id="13" name="Text Placeholder 12">
            <a:extLst>
              <a:ext uri="{FF2B5EF4-FFF2-40B4-BE49-F238E27FC236}">
                <a16:creationId xmlns:a16="http://schemas.microsoft.com/office/drawing/2014/main" id="{D09B4C2D-EF75-E553-9334-D780D08DDC50}"/>
              </a:ext>
            </a:extLst>
          </p:cNvPr>
          <p:cNvSpPr>
            <a:spLocks noGrp="1"/>
          </p:cNvSpPr>
          <p:nvPr>
            <p:ph type="body" sz="quarter" idx="14"/>
          </p:nvPr>
        </p:nvSpPr>
        <p:spPr>
          <a:xfrm>
            <a:off x="1387296" y="647357"/>
            <a:ext cx="10326627" cy="1335882"/>
          </a:xfrm>
        </p:spPr>
        <p:txBody>
          <a:bodyPr/>
          <a:lstStyle/>
          <a:p>
            <a:r>
              <a:rPr lang="en-US" dirty="0">
                <a:solidFill>
                  <a:srgbClr val="004B84"/>
                </a:solidFill>
                <a:ea typeface="Lora"/>
                <a:cs typeface="Lora"/>
                <a:sym typeface="Lora"/>
              </a:rPr>
              <a:t>What Is CAP?</a:t>
            </a:r>
            <a:endParaRPr lang="en-US" dirty="0"/>
          </a:p>
        </p:txBody>
      </p:sp>
      <p:sp>
        <p:nvSpPr>
          <p:cNvPr id="14" name="Text Placeholder 13">
            <a:extLst>
              <a:ext uri="{FF2B5EF4-FFF2-40B4-BE49-F238E27FC236}">
                <a16:creationId xmlns:a16="http://schemas.microsoft.com/office/drawing/2014/main" id="{2ADDBEB9-AC83-BB4C-465F-2419957C1948}"/>
              </a:ext>
            </a:extLst>
          </p:cNvPr>
          <p:cNvSpPr>
            <a:spLocks noGrp="1"/>
          </p:cNvSpPr>
          <p:nvPr>
            <p:ph type="body" sz="quarter" idx="15"/>
          </p:nvPr>
        </p:nvSpPr>
        <p:spPr>
          <a:xfrm>
            <a:off x="1438065" y="2670306"/>
            <a:ext cx="8047129" cy="1335882"/>
          </a:xfrm>
        </p:spPr>
        <p:txBody>
          <a:bodyPr/>
          <a:lstStyle/>
          <a:p>
            <a:r>
              <a:rPr lang="en-US" sz="2400" dirty="0">
                <a:solidFill>
                  <a:srgbClr val="012032"/>
                </a:solidFill>
                <a:ea typeface="Sora"/>
                <a:cs typeface="Sora"/>
                <a:sym typeface="Sora"/>
              </a:rPr>
              <a:t>AOM’s global initiative to expand access, strengthen partnerships, and amplify scholarship for scholars in underrepresented regions.</a:t>
            </a:r>
          </a:p>
          <a:p>
            <a:endParaRPr lang="en-US" dirty="0"/>
          </a:p>
        </p:txBody>
      </p:sp>
      <p:sp>
        <p:nvSpPr>
          <p:cNvPr id="15" name="Text Placeholder 14">
            <a:extLst>
              <a:ext uri="{FF2B5EF4-FFF2-40B4-BE49-F238E27FC236}">
                <a16:creationId xmlns:a16="http://schemas.microsoft.com/office/drawing/2014/main" id="{705928D2-FEF5-017E-74B3-287EC862DE19}"/>
              </a:ext>
            </a:extLst>
          </p:cNvPr>
          <p:cNvSpPr>
            <a:spLocks noGrp="1"/>
          </p:cNvSpPr>
          <p:nvPr>
            <p:ph type="body" sz="quarter" idx="16"/>
          </p:nvPr>
        </p:nvSpPr>
        <p:spPr>
          <a:xfrm>
            <a:off x="1257298" y="4188365"/>
            <a:ext cx="10225088" cy="1335882"/>
          </a:xfrm>
        </p:spPr>
        <p:txBody>
          <a:bodyPr/>
          <a:lstStyle/>
          <a:p>
            <a:endParaRPr lang="en-US" dirty="0"/>
          </a:p>
          <a:p>
            <a:endParaRPr lang="en-US" dirty="0"/>
          </a:p>
          <a:p>
            <a:r>
              <a:rPr lang="en-US" dirty="0"/>
              <a:t>Our Purpose</a:t>
            </a:r>
          </a:p>
        </p:txBody>
      </p:sp>
      <p:sp>
        <p:nvSpPr>
          <p:cNvPr id="16" name="Text Placeholder 15">
            <a:extLst>
              <a:ext uri="{FF2B5EF4-FFF2-40B4-BE49-F238E27FC236}">
                <a16:creationId xmlns:a16="http://schemas.microsoft.com/office/drawing/2014/main" id="{ED1C7684-6EF9-1553-082B-9DE018BF576C}"/>
              </a:ext>
            </a:extLst>
          </p:cNvPr>
          <p:cNvSpPr>
            <a:spLocks noGrp="1"/>
          </p:cNvSpPr>
          <p:nvPr>
            <p:ph type="body" sz="quarter" idx="17"/>
          </p:nvPr>
        </p:nvSpPr>
        <p:spPr>
          <a:xfrm>
            <a:off x="1062172" y="6086198"/>
            <a:ext cx="7918055" cy="3553445"/>
          </a:xfrm>
        </p:spPr>
        <p:txBody>
          <a:bodyPr/>
          <a:lstStyle/>
          <a:p>
            <a:pPr marL="622490" lvl="1">
              <a:lnSpc>
                <a:spcPct val="100000"/>
              </a:lnSpc>
              <a:buFont typeface="Wingdings" panose="05000000000000000000" pitchFamily="2" charset="2"/>
              <a:buChar char="Ø"/>
            </a:pPr>
            <a:r>
              <a:rPr lang="en-US" sz="2400" dirty="0">
                <a:solidFill>
                  <a:srgbClr val="012032"/>
                </a:solidFill>
                <a:ea typeface="Sora"/>
                <a:cs typeface="Sora"/>
                <a:sym typeface="Sora"/>
              </a:rPr>
              <a:t>Build trusted relationships with universities, associations, and other stakeholders worldwide</a:t>
            </a:r>
          </a:p>
          <a:p>
            <a:pPr marL="622490" lvl="1">
              <a:lnSpc>
                <a:spcPct val="100000"/>
              </a:lnSpc>
              <a:buFont typeface="Wingdings" panose="05000000000000000000" pitchFamily="2" charset="2"/>
              <a:buChar char="Ø"/>
            </a:pPr>
            <a:r>
              <a:rPr lang="en-US" sz="2400" dirty="0">
                <a:solidFill>
                  <a:srgbClr val="012032"/>
                </a:solidFill>
                <a:ea typeface="Sora"/>
                <a:cs typeface="Sora"/>
                <a:sym typeface="Sora"/>
              </a:rPr>
              <a:t>Equip and support scholars with tools, training, and visibility</a:t>
            </a:r>
          </a:p>
          <a:p>
            <a:pPr marL="622490" lvl="1">
              <a:lnSpc>
                <a:spcPct val="100000"/>
              </a:lnSpc>
              <a:spcBef>
                <a:spcPct val="0"/>
              </a:spcBef>
              <a:buFont typeface="Wingdings" panose="05000000000000000000" pitchFamily="2" charset="2"/>
              <a:buChar char="Ø"/>
            </a:pPr>
            <a:r>
              <a:rPr lang="en-US" sz="2400" dirty="0">
                <a:solidFill>
                  <a:srgbClr val="012032"/>
                </a:solidFill>
                <a:ea typeface="Sora"/>
                <a:cs typeface="Sora"/>
                <a:sym typeface="Sora"/>
              </a:rPr>
              <a:t>Connect local research with AOM’s global community of practice</a:t>
            </a:r>
          </a:p>
          <a:p>
            <a:pPr marL="342900" lvl="0" indent="-342900">
              <a:lnSpc>
                <a:spcPts val="3884"/>
              </a:lnSpc>
              <a:spcBef>
                <a:spcPct val="0"/>
              </a:spcBef>
              <a:buFont typeface="Wingdings" panose="05000000000000000000" pitchFamily="2" charset="2"/>
              <a:buChar char="Ø"/>
            </a:pPr>
            <a:endParaRPr lang="en-US" sz="2400" dirty="0">
              <a:solidFill>
                <a:srgbClr val="012032"/>
              </a:solidFill>
              <a:ea typeface="Sora"/>
              <a:cs typeface="Sora"/>
              <a:sym typeface="Sora"/>
            </a:endParaRPr>
          </a:p>
          <a:p>
            <a:pPr marL="342900" indent="-342900">
              <a:buFont typeface="Wingdings" panose="05000000000000000000" pitchFamily="2" charset="2"/>
              <a:buChar char="Ø"/>
            </a:pPr>
            <a:endParaRPr 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80AFE9-0E5B-C0BD-3EE5-95C38F0EE218}"/>
              </a:ext>
            </a:extLst>
          </p:cNvPr>
          <p:cNvSpPr>
            <a:spLocks noGrp="1"/>
          </p:cNvSpPr>
          <p:nvPr>
            <p:ph idx="1"/>
          </p:nvPr>
        </p:nvSpPr>
        <p:spPr>
          <a:xfrm>
            <a:off x="1257300" y="3430921"/>
            <a:ext cx="8454736" cy="5754209"/>
          </a:xfrm>
        </p:spPr>
        <p:txBody>
          <a:bodyPr vert="horz" lIns="91440" tIns="45720" rIns="91440" bIns="45720" rtlCol="0" anchor="t">
            <a:noAutofit/>
          </a:bodyPr>
          <a:lstStyle/>
          <a:p>
            <a:pPr>
              <a:lnSpc>
                <a:spcPct val="100000"/>
              </a:lnSpc>
            </a:pPr>
            <a:r>
              <a:rPr lang="en-US" sz="2800">
                <a:cs typeface="Sora"/>
              </a:rPr>
              <a:t>Download AOM fonts onto your computer from the </a:t>
            </a:r>
            <a:r>
              <a:rPr lang="en-US" sz="2800" dirty="0">
                <a:ea typeface="+mn-lt"/>
                <a:cs typeface="+mn-lt"/>
                <a:hlinkClick r:id="rId2"/>
              </a:rPr>
              <a:t>branding kit</a:t>
            </a:r>
            <a:endParaRPr lang="en-US" sz="2800" dirty="0"/>
          </a:p>
          <a:p>
            <a:pPr>
              <a:lnSpc>
                <a:spcPct val="100000"/>
              </a:lnSpc>
            </a:pPr>
            <a:r>
              <a:rPr lang="en-US" sz="2800"/>
              <a:t>This template should be saved locally on your computer</a:t>
            </a:r>
            <a:endParaRPr lang="en-US"/>
          </a:p>
          <a:p>
            <a:pPr>
              <a:lnSpc>
                <a:spcPct val="100000"/>
              </a:lnSpc>
            </a:pPr>
            <a:r>
              <a:rPr lang="en-US" sz="2800" dirty="0"/>
              <a:t>Some slides are filled out as an example, you may customize these slides directly </a:t>
            </a:r>
          </a:p>
          <a:p>
            <a:pPr>
              <a:lnSpc>
                <a:spcPct val="100000"/>
              </a:lnSpc>
            </a:pPr>
            <a:r>
              <a:rPr lang="en-US" sz="2800" dirty="0"/>
              <a:t>To add new slides with more AOM layouts, select “New Slide” and select the layout you want </a:t>
            </a:r>
          </a:p>
          <a:p>
            <a:pPr>
              <a:lnSpc>
                <a:spcPct val="100000"/>
              </a:lnSpc>
            </a:pPr>
            <a:r>
              <a:rPr lang="en-US" sz="2800" dirty="0"/>
              <a:t>To change the layout of an existing slide, select “Layout” </a:t>
            </a:r>
            <a:endParaRPr lang="en-US" sz="2500" dirty="0"/>
          </a:p>
        </p:txBody>
      </p:sp>
      <p:sp>
        <p:nvSpPr>
          <p:cNvPr id="2" name="Title 1">
            <a:extLst>
              <a:ext uri="{FF2B5EF4-FFF2-40B4-BE49-F238E27FC236}">
                <a16:creationId xmlns:a16="http://schemas.microsoft.com/office/drawing/2014/main" id="{1EBD7EC5-D617-6B1C-4354-1CA683B30D9F}"/>
              </a:ext>
            </a:extLst>
          </p:cNvPr>
          <p:cNvSpPr>
            <a:spLocks noGrp="1"/>
          </p:cNvSpPr>
          <p:nvPr>
            <p:ph type="title"/>
          </p:nvPr>
        </p:nvSpPr>
        <p:spPr>
          <a:xfrm>
            <a:off x="1257300" y="1101870"/>
            <a:ext cx="8676409" cy="1988345"/>
          </a:xfrm>
        </p:spPr>
        <p:txBody>
          <a:bodyPr/>
          <a:lstStyle/>
          <a:p>
            <a:r>
              <a:rPr lang="en-US" dirty="0"/>
              <a:t>How to use this template</a:t>
            </a:r>
          </a:p>
        </p:txBody>
      </p:sp>
      <p:pic>
        <p:nvPicPr>
          <p:cNvPr id="5" name="Picture 4">
            <a:extLst>
              <a:ext uri="{FF2B5EF4-FFF2-40B4-BE49-F238E27FC236}">
                <a16:creationId xmlns:a16="http://schemas.microsoft.com/office/drawing/2014/main" id="{B58E60BE-6694-6C07-8EF2-8A0070052C82}"/>
              </a:ext>
            </a:extLst>
          </p:cNvPr>
          <p:cNvPicPr>
            <a:picLocks noChangeAspect="1"/>
          </p:cNvPicPr>
          <p:nvPr/>
        </p:nvPicPr>
        <p:blipFill>
          <a:blip r:embed="rId3">
            <a:extLst>
              <a:ext uri="{28A0092B-C50C-407E-A947-70E740481C1C}">
                <a14:useLocalDpi xmlns:a14="http://schemas.microsoft.com/office/drawing/2010/main" val="0"/>
              </a:ext>
            </a:extLst>
          </a:blip>
          <a:srcRect l="26162" r="26162"/>
          <a:stretch/>
        </p:blipFill>
        <p:spPr>
          <a:xfrm>
            <a:off x="10931236" y="0"/>
            <a:ext cx="7356764" cy="10287000"/>
          </a:xfrm>
          <a:prstGeom prst="rect">
            <a:avLst/>
          </a:prstGeom>
        </p:spPr>
      </p:pic>
    </p:spTree>
    <p:extLst>
      <p:ext uri="{BB962C8B-B14F-4D97-AF65-F5344CB8AC3E}">
        <p14:creationId xmlns:p14="http://schemas.microsoft.com/office/powerpoint/2010/main" val="1401459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F4A34072-C9B0-0A57-CECD-77C21E91C4C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A51FA21-3C68-3F46-7FF1-C7DE3DD5FA9D}"/>
              </a:ext>
            </a:extLst>
          </p:cNvPr>
          <p:cNvSpPr>
            <a:spLocks noGrp="1"/>
          </p:cNvSpPr>
          <p:nvPr>
            <p:ph type="body" idx="1"/>
          </p:nvPr>
        </p:nvSpPr>
        <p:spPr>
          <a:xfrm>
            <a:off x="1397203" y="3347480"/>
            <a:ext cx="6873962" cy="4121292"/>
          </a:xfrm>
        </p:spPr>
        <p:txBody>
          <a:bodyPr>
            <a:normAutofit/>
          </a:bodyPr>
          <a:lstStyle/>
          <a:p>
            <a:pPr>
              <a:lnSpc>
                <a:spcPct val="110000"/>
              </a:lnSpc>
            </a:pPr>
            <a:r>
              <a:rPr lang="en-US" sz="2800" i="0" dirty="0">
                <a:solidFill>
                  <a:srgbClr val="012032"/>
                </a:solidFill>
                <a:ea typeface="Lora"/>
                <a:cs typeface="Lora"/>
                <a:sym typeface="Lora"/>
              </a:rPr>
              <a:t>Quote </a:t>
            </a:r>
            <a:r>
              <a:rPr lang="en-US" sz="2800" i="0" dirty="0" err="1">
                <a:solidFill>
                  <a:srgbClr val="012032"/>
                </a:solidFill>
                <a:ea typeface="Lora"/>
                <a:cs typeface="Lora"/>
                <a:sym typeface="Lora"/>
              </a:rPr>
              <a:t>quote</a:t>
            </a:r>
            <a:r>
              <a:rPr lang="en-US" sz="2800" i="0" dirty="0">
                <a:solidFill>
                  <a:srgbClr val="012032"/>
                </a:solidFill>
                <a:ea typeface="Lora"/>
                <a:cs typeface="Lora"/>
                <a:sym typeface="Lora"/>
              </a:rPr>
              <a:t> </a:t>
            </a:r>
            <a:r>
              <a:rPr lang="en-US" sz="2800" i="0" dirty="0" err="1">
                <a:solidFill>
                  <a:srgbClr val="012032"/>
                </a:solidFill>
                <a:ea typeface="Lora"/>
                <a:cs typeface="Lora"/>
                <a:sym typeface="Lora"/>
              </a:rPr>
              <a:t>quote</a:t>
            </a:r>
            <a:endParaRPr lang="en-US" sz="2800" i="0" dirty="0">
              <a:solidFill>
                <a:srgbClr val="012032"/>
              </a:solidFill>
              <a:ea typeface="Lora"/>
              <a:cs typeface="Lora"/>
              <a:sym typeface="Lora"/>
            </a:endParaRPr>
          </a:p>
        </p:txBody>
      </p:sp>
      <p:sp>
        <p:nvSpPr>
          <p:cNvPr id="11" name="Text Placeholder 10">
            <a:extLst>
              <a:ext uri="{FF2B5EF4-FFF2-40B4-BE49-F238E27FC236}">
                <a16:creationId xmlns:a16="http://schemas.microsoft.com/office/drawing/2014/main" id="{91A4DCDA-DAC6-3DD5-1801-12725E34529A}"/>
              </a:ext>
            </a:extLst>
          </p:cNvPr>
          <p:cNvSpPr>
            <a:spLocks noGrp="1"/>
          </p:cNvSpPr>
          <p:nvPr>
            <p:ph type="body" sz="quarter" idx="15"/>
          </p:nvPr>
        </p:nvSpPr>
        <p:spPr/>
        <p:txBody>
          <a:bodyPr/>
          <a:lstStyle/>
          <a:p>
            <a:pPr marL="0" lvl="0" indent="0">
              <a:lnSpc>
                <a:spcPts val="2940"/>
              </a:lnSpc>
              <a:spcBef>
                <a:spcPct val="0"/>
              </a:spcBef>
            </a:pPr>
            <a:r>
              <a:rPr lang="en-US" sz="2800" dirty="0">
                <a:solidFill>
                  <a:srgbClr val="012032"/>
                </a:solidFill>
                <a:ea typeface="Sora"/>
                <a:cs typeface="Sora"/>
                <a:sym typeface="Sora"/>
              </a:rPr>
              <a:t>-Quote by</a:t>
            </a:r>
          </a:p>
          <a:p>
            <a:pPr marL="0" lvl="0" indent="0">
              <a:lnSpc>
                <a:spcPts val="2940"/>
              </a:lnSpc>
              <a:spcBef>
                <a:spcPct val="0"/>
              </a:spcBef>
            </a:pPr>
            <a:endParaRPr lang="en-US" sz="2800" dirty="0">
              <a:solidFill>
                <a:srgbClr val="012032"/>
              </a:solidFill>
              <a:ea typeface="Sora"/>
              <a:cs typeface="Sora"/>
              <a:sym typeface="Sora"/>
            </a:endParaRPr>
          </a:p>
          <a:p>
            <a:endParaRPr lang="en-US" dirty="0"/>
          </a:p>
        </p:txBody>
      </p:sp>
      <p:sp>
        <p:nvSpPr>
          <p:cNvPr id="15" name="Title 14">
            <a:extLst>
              <a:ext uri="{FF2B5EF4-FFF2-40B4-BE49-F238E27FC236}">
                <a16:creationId xmlns:a16="http://schemas.microsoft.com/office/drawing/2014/main" id="{F6CFC77C-81CC-C676-4515-94F551CFDE76}"/>
              </a:ext>
            </a:extLst>
          </p:cNvPr>
          <p:cNvSpPr>
            <a:spLocks noGrp="1"/>
          </p:cNvSpPr>
          <p:nvPr>
            <p:ph type="title"/>
          </p:nvPr>
        </p:nvSpPr>
        <p:spPr/>
        <p:txBody>
          <a:bodyPr/>
          <a:lstStyle/>
          <a:p>
            <a:r>
              <a:rPr lang="en-US" dirty="0">
                <a:solidFill>
                  <a:srgbClr val="004B84"/>
                </a:solidFill>
                <a:ea typeface="Lora"/>
                <a:cs typeface="Lora"/>
                <a:sym typeface="Lora"/>
              </a:rPr>
              <a:t>Quote slide example </a:t>
            </a:r>
            <a:endParaRPr lang="en-US" dirty="0"/>
          </a:p>
        </p:txBody>
      </p:sp>
      <p:sp>
        <p:nvSpPr>
          <p:cNvPr id="14" name="Title 8">
            <a:extLst>
              <a:ext uri="{FF2B5EF4-FFF2-40B4-BE49-F238E27FC236}">
                <a16:creationId xmlns:a16="http://schemas.microsoft.com/office/drawing/2014/main" id="{61E8D251-28C9-ACB3-CF70-F7E320833279}"/>
              </a:ext>
            </a:extLst>
          </p:cNvPr>
          <p:cNvSpPr txBox="1">
            <a:spLocks/>
          </p:cNvSpPr>
          <p:nvPr/>
        </p:nvSpPr>
        <p:spPr>
          <a:xfrm>
            <a:off x="2671347" y="686722"/>
            <a:ext cx="15773400" cy="1988345"/>
          </a:xfrm>
          <a:prstGeom prst="rect">
            <a:avLst/>
          </a:prstGeom>
        </p:spPr>
        <p:txBody>
          <a:bodyPr/>
          <a:lstStyle>
            <a:lvl1pPr algn="l" defTabSz="1371600" rtl="0" eaLnBrk="1" latinLnBrk="0" hangingPunct="1">
              <a:lnSpc>
                <a:spcPct val="90000"/>
              </a:lnSpc>
              <a:spcBef>
                <a:spcPct val="0"/>
              </a:spcBef>
              <a:buNone/>
              <a:defRPr sz="6600" kern="1200">
                <a:solidFill>
                  <a:schemeClr val="accent3"/>
                </a:solidFill>
                <a:latin typeface="+mj-lt"/>
                <a:ea typeface="+mj-ea"/>
                <a:cs typeface="+mj-cs"/>
              </a:defRPr>
            </a:lvl1pPr>
          </a:lstStyle>
          <a:p>
            <a:pPr>
              <a:lnSpc>
                <a:spcPts val="9600"/>
              </a:lnSpc>
            </a:pPr>
            <a:endParaRPr lang="en-US" dirty="0">
              <a:solidFill>
                <a:srgbClr val="004B84"/>
              </a:solidFill>
              <a:ea typeface="Lora"/>
              <a:cs typeface="Lora"/>
              <a:sym typeface="Lora"/>
            </a:endParaRPr>
          </a:p>
        </p:txBody>
      </p:sp>
      <p:pic>
        <p:nvPicPr>
          <p:cNvPr id="17" name="Picture 2" descr="A map of the world with blue pins&#10;&#10;AI-generated content may be incorrect.">
            <a:extLst>
              <a:ext uri="{FF2B5EF4-FFF2-40B4-BE49-F238E27FC236}">
                <a16:creationId xmlns:a16="http://schemas.microsoft.com/office/drawing/2014/main" id="{5D863DE7-E166-5047-E03F-FA637274ACC4}"/>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10016837" y="3388038"/>
            <a:ext cx="6741986" cy="3980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700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54100CBB-D8C9-A351-8F2F-8E0D8BB50AE0}"/>
              </a:ext>
            </a:extLst>
          </p:cNvPr>
          <p:cNvSpPr/>
          <p:nvPr/>
        </p:nvSpPr>
        <p:spPr>
          <a:xfrm>
            <a:off x="12744754" y="6468254"/>
            <a:ext cx="1352975" cy="1539385"/>
          </a:xfrm>
          <a:custGeom>
            <a:avLst/>
            <a:gdLst/>
            <a:ahLst/>
            <a:cxnLst/>
            <a:rect l="l" t="t" r="r" b="b"/>
            <a:pathLst>
              <a:path w="3641121" h="4142787">
                <a:moveTo>
                  <a:pt x="0" y="0"/>
                </a:moveTo>
                <a:lnTo>
                  <a:pt x="3641121" y="0"/>
                </a:lnTo>
                <a:lnTo>
                  <a:pt x="3641121" y="4142787"/>
                </a:lnTo>
                <a:lnTo>
                  <a:pt x="0" y="4142787"/>
                </a:lnTo>
                <a:lnTo>
                  <a:pt x="0" y="0"/>
                </a:lnTo>
                <a:close/>
              </a:path>
            </a:pathLst>
          </a:custGeom>
          <a:blipFill>
            <a:blip r:embed="rId2"/>
            <a:stretch>
              <a:fillRect/>
            </a:stretch>
          </a:blipFill>
        </p:spPr>
        <p:txBody>
          <a:bodyPr/>
          <a:lstStyle/>
          <a:p>
            <a:endParaRPr lang="en-US"/>
          </a:p>
        </p:txBody>
      </p:sp>
      <p:sp>
        <p:nvSpPr>
          <p:cNvPr id="14" name="Freeform 3">
            <a:extLst>
              <a:ext uri="{FF2B5EF4-FFF2-40B4-BE49-F238E27FC236}">
                <a16:creationId xmlns:a16="http://schemas.microsoft.com/office/drawing/2014/main" id="{3958BE3D-CDE6-04FE-22D9-54E209CD1D19}"/>
              </a:ext>
            </a:extLst>
          </p:cNvPr>
          <p:cNvSpPr/>
          <p:nvPr/>
        </p:nvSpPr>
        <p:spPr>
          <a:xfrm>
            <a:off x="11031112" y="6469572"/>
            <a:ext cx="1354821" cy="1538067"/>
          </a:xfrm>
          <a:custGeom>
            <a:avLst/>
            <a:gdLst/>
            <a:ahLst/>
            <a:cxnLst/>
            <a:rect l="l" t="t" r="r" b="b"/>
            <a:pathLst>
              <a:path w="3646089" h="4139240">
                <a:moveTo>
                  <a:pt x="0" y="0"/>
                </a:moveTo>
                <a:lnTo>
                  <a:pt x="3646088" y="0"/>
                </a:lnTo>
                <a:lnTo>
                  <a:pt x="3646088" y="4139240"/>
                </a:lnTo>
                <a:lnTo>
                  <a:pt x="0" y="4139240"/>
                </a:lnTo>
                <a:lnTo>
                  <a:pt x="0" y="0"/>
                </a:lnTo>
                <a:close/>
              </a:path>
            </a:pathLst>
          </a:custGeom>
          <a:blipFill>
            <a:blip r:embed="rId3"/>
            <a:stretch>
              <a:fillRect/>
            </a:stretch>
          </a:blipFill>
        </p:spPr>
        <p:txBody>
          <a:bodyPr/>
          <a:lstStyle/>
          <a:p>
            <a:endParaRPr lang="en-US"/>
          </a:p>
        </p:txBody>
      </p:sp>
      <p:sp>
        <p:nvSpPr>
          <p:cNvPr id="16" name="Text Placeholder 15">
            <a:extLst>
              <a:ext uri="{FF2B5EF4-FFF2-40B4-BE49-F238E27FC236}">
                <a16:creationId xmlns:a16="http://schemas.microsoft.com/office/drawing/2014/main" id="{487D9944-3D26-6AF8-9E38-E7578B992D84}"/>
              </a:ext>
            </a:extLst>
          </p:cNvPr>
          <p:cNvSpPr>
            <a:spLocks noGrp="1"/>
          </p:cNvSpPr>
          <p:nvPr>
            <p:ph type="body" sz="half" idx="4294967295"/>
          </p:nvPr>
        </p:nvSpPr>
        <p:spPr>
          <a:xfrm>
            <a:off x="1384382" y="3441942"/>
            <a:ext cx="6547836" cy="5626578"/>
          </a:xfrm>
        </p:spPr>
        <p:txBody>
          <a:bodyPr>
            <a:normAutofit/>
          </a:bodyPr>
          <a:lstStyle/>
          <a:p>
            <a:pPr marL="0" indent="0">
              <a:lnSpc>
                <a:spcPct val="150000"/>
              </a:lnSpc>
              <a:buNone/>
            </a:pPr>
            <a:r>
              <a:rPr lang="en-US" sz="2000" dirty="0">
                <a:latin typeface="Sora"/>
                <a:ea typeface="Sora"/>
                <a:cs typeface="Sora"/>
                <a:sym typeface="Sora"/>
              </a:rPr>
              <a:t>AOM publishes seven journals, an annual meeting proceedings publication, Academy of Management Insights and AOM Today. Research is published within these leading journals as well as presented at AOM events. </a:t>
            </a:r>
          </a:p>
          <a:p>
            <a:pPr>
              <a:lnSpc>
                <a:spcPct val="150000"/>
              </a:lnSpc>
            </a:pPr>
            <a:endParaRPr lang="en-US" sz="2000" dirty="0">
              <a:latin typeface="Sora"/>
              <a:ea typeface="Sora"/>
              <a:cs typeface="Sora"/>
              <a:sym typeface="Sora"/>
            </a:endParaRPr>
          </a:p>
          <a:p>
            <a:pPr marL="0" lvl="0" indent="0">
              <a:lnSpc>
                <a:spcPct val="150000"/>
              </a:lnSpc>
              <a:spcBef>
                <a:spcPct val="0"/>
              </a:spcBef>
              <a:buNone/>
            </a:pPr>
            <a:r>
              <a:rPr lang="en-US" sz="2000" dirty="0">
                <a:latin typeface="Sora"/>
                <a:ea typeface="Sora"/>
                <a:cs typeface="Sora"/>
                <a:sym typeface="Sora"/>
              </a:rPr>
              <a:t>All articles are peer reviewed to ensure that they are verified as scientifically reliable, relevant, and adhere to AOM, academic, and industry standards.</a:t>
            </a:r>
          </a:p>
          <a:p>
            <a:endParaRPr lang="en-US" sz="1000" dirty="0"/>
          </a:p>
        </p:txBody>
      </p:sp>
      <p:sp>
        <p:nvSpPr>
          <p:cNvPr id="15" name="Title 14">
            <a:extLst>
              <a:ext uri="{FF2B5EF4-FFF2-40B4-BE49-F238E27FC236}">
                <a16:creationId xmlns:a16="http://schemas.microsoft.com/office/drawing/2014/main" id="{D3DBCBE7-EA33-9333-FE45-692B5125D1B2}"/>
              </a:ext>
            </a:extLst>
          </p:cNvPr>
          <p:cNvSpPr>
            <a:spLocks noGrp="1"/>
          </p:cNvSpPr>
          <p:nvPr>
            <p:ph type="title"/>
          </p:nvPr>
        </p:nvSpPr>
        <p:spPr>
          <a:xfrm>
            <a:off x="1297782" y="858241"/>
            <a:ext cx="8340893" cy="2583701"/>
          </a:xfrm>
        </p:spPr>
        <p:txBody>
          <a:bodyPr>
            <a:normAutofit fontScale="90000"/>
          </a:bodyPr>
          <a:lstStyle/>
          <a:p>
            <a:br>
              <a:rPr lang="en-US" sz="8800" dirty="0">
                <a:ea typeface="Lora"/>
                <a:cs typeface="Lora"/>
                <a:sym typeface="Lora"/>
              </a:rPr>
            </a:br>
            <a:r>
              <a:rPr lang="en-US" sz="8800" dirty="0">
                <a:ea typeface="Lora"/>
                <a:cs typeface="Lora"/>
                <a:sym typeface="Lora"/>
              </a:rPr>
              <a:t>Publications</a:t>
            </a:r>
            <a:br>
              <a:rPr lang="en-US" sz="8800" dirty="0">
                <a:ea typeface="Lora"/>
                <a:cs typeface="Lora"/>
                <a:sym typeface="Lora"/>
              </a:rPr>
            </a:br>
            <a:endParaRPr lang="en-US" dirty="0"/>
          </a:p>
        </p:txBody>
      </p:sp>
      <p:grpSp>
        <p:nvGrpSpPr>
          <p:cNvPr id="2" name="Group 2">
            <a:extLst>
              <a:ext uri="{FF2B5EF4-FFF2-40B4-BE49-F238E27FC236}">
                <a16:creationId xmlns:a16="http://schemas.microsoft.com/office/drawing/2014/main" id="{2DAA3F17-D43E-705C-FC7C-3710A797F01C}"/>
              </a:ext>
            </a:extLst>
          </p:cNvPr>
          <p:cNvGrpSpPr/>
          <p:nvPr/>
        </p:nvGrpSpPr>
        <p:grpSpPr>
          <a:xfrm>
            <a:off x="9433912" y="-544187"/>
            <a:ext cx="9873300" cy="11132506"/>
            <a:chOff x="-449309" y="-38100"/>
            <a:chExt cx="2450113" cy="2932018"/>
          </a:xfrm>
          <a:solidFill>
            <a:schemeClr val="bg1"/>
          </a:solidFill>
        </p:grpSpPr>
        <p:sp>
          <p:nvSpPr>
            <p:cNvPr id="3" name="Freeform 3">
              <a:extLst>
                <a:ext uri="{FF2B5EF4-FFF2-40B4-BE49-F238E27FC236}">
                  <a16:creationId xmlns:a16="http://schemas.microsoft.com/office/drawing/2014/main" id="{87D92D8C-3661-03C0-22B3-342F97CBD572}"/>
                </a:ext>
              </a:extLst>
            </p:cNvPr>
            <p:cNvSpPr/>
            <p:nvPr/>
          </p:nvSpPr>
          <p:spPr>
            <a:xfrm>
              <a:off x="-449309" y="36954"/>
              <a:ext cx="2000804" cy="2856964"/>
            </a:xfrm>
            <a:custGeom>
              <a:avLst/>
              <a:gdLst/>
              <a:ahLst/>
              <a:cxnLst/>
              <a:rect l="l" t="t" r="r" b="b"/>
              <a:pathLst>
                <a:path w="2000804" h="2856964">
                  <a:moveTo>
                    <a:pt x="0" y="0"/>
                  </a:moveTo>
                  <a:lnTo>
                    <a:pt x="2000804" y="0"/>
                  </a:lnTo>
                  <a:lnTo>
                    <a:pt x="2000804" y="2856964"/>
                  </a:lnTo>
                  <a:lnTo>
                    <a:pt x="0" y="2856964"/>
                  </a:lnTo>
                  <a:close/>
                </a:path>
              </a:pathLst>
            </a:custGeom>
            <a:grpFill/>
          </p:spPr>
          <p:txBody>
            <a:bodyPr/>
            <a:lstStyle/>
            <a:p>
              <a:endParaRPr lang="en-US"/>
            </a:p>
          </p:txBody>
        </p:sp>
        <p:sp>
          <p:nvSpPr>
            <p:cNvPr id="4" name="TextBox 4">
              <a:extLst>
                <a:ext uri="{FF2B5EF4-FFF2-40B4-BE49-F238E27FC236}">
                  <a16:creationId xmlns:a16="http://schemas.microsoft.com/office/drawing/2014/main" id="{11C62F7A-5075-3283-7EC3-C0C142547951}"/>
                </a:ext>
              </a:extLst>
            </p:cNvPr>
            <p:cNvSpPr txBox="1"/>
            <p:nvPr/>
          </p:nvSpPr>
          <p:spPr>
            <a:xfrm>
              <a:off x="0" y="-38100"/>
              <a:ext cx="2000804" cy="2895064"/>
            </a:xfrm>
            <a:prstGeom prst="rect">
              <a:avLst/>
            </a:prstGeom>
            <a:grpFill/>
          </p:spPr>
          <p:txBody>
            <a:bodyPr lIns="50800" tIns="50800" rIns="50800" bIns="50800" rtlCol="0" anchor="ctr"/>
            <a:lstStyle/>
            <a:p>
              <a:pPr algn="ctr">
                <a:lnSpc>
                  <a:spcPts val="2659"/>
                </a:lnSpc>
              </a:pPr>
              <a:endParaRPr/>
            </a:p>
          </p:txBody>
        </p:sp>
      </p:grpSp>
      <p:sp>
        <p:nvSpPr>
          <p:cNvPr id="11" name="Freeform 2">
            <a:extLst>
              <a:ext uri="{FF2B5EF4-FFF2-40B4-BE49-F238E27FC236}">
                <a16:creationId xmlns:a16="http://schemas.microsoft.com/office/drawing/2014/main" id="{A2369E4B-B80B-43E5-2A46-FCAA02B9FCB3}"/>
              </a:ext>
            </a:extLst>
          </p:cNvPr>
          <p:cNvSpPr/>
          <p:nvPr/>
        </p:nvSpPr>
        <p:spPr>
          <a:xfrm>
            <a:off x="10808004" y="1860890"/>
            <a:ext cx="6579450" cy="2166994"/>
          </a:xfrm>
          <a:custGeom>
            <a:avLst/>
            <a:gdLst/>
            <a:ahLst/>
            <a:cxnLst/>
            <a:rect l="l" t="t" r="r" b="b"/>
            <a:pathLst>
              <a:path w="15320210" h="5045833">
                <a:moveTo>
                  <a:pt x="0" y="0"/>
                </a:moveTo>
                <a:lnTo>
                  <a:pt x="15320210" y="0"/>
                </a:lnTo>
                <a:lnTo>
                  <a:pt x="15320210" y="5045833"/>
                </a:lnTo>
                <a:lnTo>
                  <a:pt x="0" y="5045833"/>
                </a:lnTo>
                <a:lnTo>
                  <a:pt x="0" y="0"/>
                </a:lnTo>
                <a:close/>
              </a:path>
            </a:pathLst>
          </a:custGeom>
          <a:blipFill>
            <a:blip r:embed="rId4"/>
            <a:stretch>
              <a:fillRect r="-97614"/>
            </a:stretch>
          </a:blipFill>
        </p:spPr>
        <p:txBody>
          <a:bodyPr/>
          <a:lstStyle/>
          <a:p>
            <a:endParaRPr lang="en-US"/>
          </a:p>
        </p:txBody>
      </p:sp>
      <p:sp>
        <p:nvSpPr>
          <p:cNvPr id="12" name="Freeform 2">
            <a:extLst>
              <a:ext uri="{FF2B5EF4-FFF2-40B4-BE49-F238E27FC236}">
                <a16:creationId xmlns:a16="http://schemas.microsoft.com/office/drawing/2014/main" id="{5124FA18-F992-F8E2-7A48-24657274154F}"/>
              </a:ext>
            </a:extLst>
          </p:cNvPr>
          <p:cNvSpPr/>
          <p:nvPr/>
        </p:nvSpPr>
        <p:spPr>
          <a:xfrm>
            <a:off x="10974266" y="4063915"/>
            <a:ext cx="6579450" cy="2166995"/>
          </a:xfrm>
          <a:custGeom>
            <a:avLst/>
            <a:gdLst/>
            <a:ahLst/>
            <a:cxnLst/>
            <a:rect l="l" t="t" r="r" b="b"/>
            <a:pathLst>
              <a:path w="15320210" h="5045833">
                <a:moveTo>
                  <a:pt x="0" y="0"/>
                </a:moveTo>
                <a:lnTo>
                  <a:pt x="15320210" y="0"/>
                </a:lnTo>
                <a:lnTo>
                  <a:pt x="15320210" y="5045833"/>
                </a:lnTo>
                <a:lnTo>
                  <a:pt x="0" y="5045833"/>
                </a:lnTo>
                <a:lnTo>
                  <a:pt x="0" y="0"/>
                </a:lnTo>
                <a:close/>
              </a:path>
            </a:pathLst>
          </a:custGeom>
          <a:blipFill>
            <a:blip r:embed="rId4"/>
            <a:stretch>
              <a:fillRect l="-97614"/>
            </a:stretch>
          </a:blipFill>
        </p:spPr>
        <p:txBody>
          <a:bodyPr/>
          <a:lstStyle/>
          <a:p>
            <a:endParaRPr lang="en-US"/>
          </a:p>
        </p:txBody>
      </p:sp>
      <p:pic>
        <p:nvPicPr>
          <p:cNvPr id="5" name="Picture 4">
            <a:extLst>
              <a:ext uri="{FF2B5EF4-FFF2-40B4-BE49-F238E27FC236}">
                <a16:creationId xmlns:a16="http://schemas.microsoft.com/office/drawing/2014/main" id="{DBF4BCFA-DAFF-9DEC-DC45-E692B8F0BC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10258" y="6336300"/>
            <a:ext cx="1291110" cy="167134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E93151C-AB55-E92C-0D31-C1358ACBBD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12450" y="6336300"/>
            <a:ext cx="1291111" cy="167134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750E25C-7D7C-0E75-E697-15E945B8AC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56700" y="7296669"/>
            <a:ext cx="2258881" cy="1129441"/>
          </a:xfrm>
          <a:prstGeom prst="rect">
            <a:avLst/>
          </a:prstGeom>
        </p:spPr>
      </p:pic>
      <p:pic>
        <p:nvPicPr>
          <p:cNvPr id="8" name="Picture 7">
            <a:extLst>
              <a:ext uri="{FF2B5EF4-FFF2-40B4-BE49-F238E27FC236}">
                <a16:creationId xmlns:a16="http://schemas.microsoft.com/office/drawing/2014/main" id="{2CE7C12A-A70D-35A2-73B9-D022CA2215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33397" y="6412883"/>
            <a:ext cx="2615096" cy="98222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F9FA"/>
        </a:solidFill>
        <a:effectLst/>
      </p:bgPr>
    </p:bg>
    <p:spTree>
      <p:nvGrpSpPr>
        <p:cNvPr id="1" name=""/>
        <p:cNvGrpSpPr/>
        <p:nvPr/>
      </p:nvGrpSpPr>
      <p:grpSpPr>
        <a:xfrm>
          <a:off x="0" y="0"/>
          <a:ext cx="0" cy="0"/>
          <a:chOff x="0" y="0"/>
          <a:chExt cx="0" cy="0"/>
        </a:xfrm>
      </p:grpSpPr>
      <p:grpSp>
        <p:nvGrpSpPr>
          <p:cNvPr id="2" name="Group 2"/>
          <p:cNvGrpSpPr/>
          <p:nvPr/>
        </p:nvGrpSpPr>
        <p:grpSpPr>
          <a:xfrm>
            <a:off x="-141415" y="-320044"/>
            <a:ext cx="8504006" cy="10992196"/>
            <a:chOff x="0" y="-38100"/>
            <a:chExt cx="2239738" cy="2895064"/>
          </a:xfrm>
        </p:grpSpPr>
        <p:sp>
          <p:nvSpPr>
            <p:cNvPr id="3" name="Freeform 3"/>
            <p:cNvSpPr/>
            <p:nvPr/>
          </p:nvSpPr>
          <p:spPr>
            <a:xfrm>
              <a:off x="0" y="0"/>
              <a:ext cx="2239738" cy="2856964"/>
            </a:xfrm>
            <a:custGeom>
              <a:avLst/>
              <a:gdLst/>
              <a:ahLst/>
              <a:cxnLst/>
              <a:rect l="l" t="t" r="r" b="b"/>
              <a:pathLst>
                <a:path w="2239738" h="2856964">
                  <a:moveTo>
                    <a:pt x="0" y="0"/>
                  </a:moveTo>
                  <a:lnTo>
                    <a:pt x="2239738" y="0"/>
                  </a:lnTo>
                  <a:lnTo>
                    <a:pt x="2239738" y="2856964"/>
                  </a:lnTo>
                  <a:lnTo>
                    <a:pt x="0" y="2856964"/>
                  </a:lnTo>
                  <a:close/>
                </a:path>
              </a:pathLst>
            </a:custGeom>
            <a:solidFill>
              <a:srgbClr val="012032"/>
            </a:solidFill>
          </p:spPr>
          <p:txBody>
            <a:bodyPr/>
            <a:lstStyle/>
            <a:p>
              <a:endParaRPr lang="en-US"/>
            </a:p>
          </p:txBody>
        </p:sp>
        <p:sp>
          <p:nvSpPr>
            <p:cNvPr id="4" name="TextBox 4"/>
            <p:cNvSpPr txBox="1"/>
            <p:nvPr/>
          </p:nvSpPr>
          <p:spPr>
            <a:xfrm>
              <a:off x="0" y="-38100"/>
              <a:ext cx="2239738" cy="2895064"/>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41415" y="-175383"/>
            <a:ext cx="8504006" cy="11441183"/>
          </a:xfrm>
          <a:custGeom>
            <a:avLst/>
            <a:gdLst/>
            <a:ahLst/>
            <a:cxnLst/>
            <a:rect l="l" t="t" r="r" b="b"/>
            <a:pathLst>
              <a:path w="8504006" h="11441183">
                <a:moveTo>
                  <a:pt x="0" y="0"/>
                </a:moveTo>
                <a:lnTo>
                  <a:pt x="8504006" y="0"/>
                </a:lnTo>
                <a:lnTo>
                  <a:pt x="8504006" y="11441183"/>
                </a:lnTo>
                <a:lnTo>
                  <a:pt x="0" y="11441183"/>
                </a:lnTo>
                <a:lnTo>
                  <a:pt x="0" y="0"/>
                </a:lnTo>
                <a:close/>
              </a:path>
            </a:pathLst>
          </a:custGeom>
          <a:blipFill>
            <a:blip r:embed="rId2"/>
            <a:stretch>
              <a:fillRect l="-5878" t="-24679" r="-5878"/>
            </a:stretch>
          </a:blipFill>
        </p:spPr>
        <p:txBody>
          <a:bodyPr/>
          <a:lstStyle/>
          <a:p>
            <a:endParaRPr lang="en-US"/>
          </a:p>
        </p:txBody>
      </p:sp>
      <p:grpSp>
        <p:nvGrpSpPr>
          <p:cNvPr id="6" name="Group 6"/>
          <p:cNvGrpSpPr/>
          <p:nvPr/>
        </p:nvGrpSpPr>
        <p:grpSpPr>
          <a:xfrm>
            <a:off x="-597173" y="-144661"/>
            <a:ext cx="8959764" cy="11073912"/>
            <a:chOff x="0" y="-38100"/>
            <a:chExt cx="2359773" cy="2916586"/>
          </a:xfrm>
        </p:grpSpPr>
        <p:sp>
          <p:nvSpPr>
            <p:cNvPr id="7" name="Freeform 7"/>
            <p:cNvSpPr/>
            <p:nvPr/>
          </p:nvSpPr>
          <p:spPr>
            <a:xfrm>
              <a:off x="0" y="0"/>
              <a:ext cx="2359773" cy="2878486"/>
            </a:xfrm>
            <a:custGeom>
              <a:avLst/>
              <a:gdLst/>
              <a:ahLst/>
              <a:cxnLst/>
              <a:rect l="l" t="t" r="r" b="b"/>
              <a:pathLst>
                <a:path w="2359773" h="2878486">
                  <a:moveTo>
                    <a:pt x="0" y="0"/>
                  </a:moveTo>
                  <a:lnTo>
                    <a:pt x="2359773" y="0"/>
                  </a:lnTo>
                  <a:lnTo>
                    <a:pt x="2359773" y="2878486"/>
                  </a:lnTo>
                  <a:lnTo>
                    <a:pt x="0" y="2878486"/>
                  </a:lnTo>
                  <a:close/>
                </a:path>
              </a:pathLst>
            </a:custGeom>
            <a:gradFill rotWithShape="1">
              <a:gsLst>
                <a:gs pos="0">
                  <a:srgbClr val="003B5C">
                    <a:alpha val="86000"/>
                  </a:srgbClr>
                </a:gs>
                <a:gs pos="100000">
                  <a:srgbClr val="0070AF">
                    <a:alpha val="86000"/>
                  </a:srgbClr>
                </a:gs>
              </a:gsLst>
              <a:lin ang="2700000"/>
            </a:gradFill>
          </p:spPr>
          <p:txBody>
            <a:bodyPr/>
            <a:lstStyle/>
            <a:p>
              <a:endParaRPr lang="en-US"/>
            </a:p>
          </p:txBody>
        </p:sp>
        <p:sp>
          <p:nvSpPr>
            <p:cNvPr id="8" name="TextBox 8"/>
            <p:cNvSpPr txBox="1"/>
            <p:nvPr/>
          </p:nvSpPr>
          <p:spPr>
            <a:xfrm>
              <a:off x="0" y="-38100"/>
              <a:ext cx="2359773" cy="2916586"/>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9348054" y="1261078"/>
            <a:ext cx="680876" cy="662306"/>
          </a:xfrm>
          <a:custGeom>
            <a:avLst/>
            <a:gdLst/>
            <a:ahLst/>
            <a:cxnLst/>
            <a:rect l="l" t="t" r="r" b="b"/>
            <a:pathLst>
              <a:path w="680876" h="662306">
                <a:moveTo>
                  <a:pt x="0" y="0"/>
                </a:moveTo>
                <a:lnTo>
                  <a:pt x="680876" y="0"/>
                </a:lnTo>
                <a:lnTo>
                  <a:pt x="680876" y="662307"/>
                </a:lnTo>
                <a:lnTo>
                  <a:pt x="0" y="66230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9181749" y="6023477"/>
            <a:ext cx="847181" cy="847181"/>
          </a:xfrm>
          <a:custGeom>
            <a:avLst/>
            <a:gdLst/>
            <a:ahLst/>
            <a:cxnLst/>
            <a:rect l="l" t="t" r="r" b="b"/>
            <a:pathLst>
              <a:path w="847181" h="847181">
                <a:moveTo>
                  <a:pt x="0" y="0"/>
                </a:moveTo>
                <a:lnTo>
                  <a:pt x="847181" y="0"/>
                </a:lnTo>
                <a:lnTo>
                  <a:pt x="847181" y="847181"/>
                </a:lnTo>
                <a:lnTo>
                  <a:pt x="0" y="84718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9181748" y="8178741"/>
            <a:ext cx="847181" cy="847181"/>
          </a:xfrm>
          <a:custGeom>
            <a:avLst/>
            <a:gdLst/>
            <a:ahLst/>
            <a:cxnLst/>
            <a:rect l="l" t="t" r="r" b="b"/>
            <a:pathLst>
              <a:path w="847181" h="847181">
                <a:moveTo>
                  <a:pt x="0" y="0"/>
                </a:moveTo>
                <a:lnTo>
                  <a:pt x="847181" y="0"/>
                </a:lnTo>
                <a:lnTo>
                  <a:pt x="847181" y="847181"/>
                </a:lnTo>
                <a:lnTo>
                  <a:pt x="0" y="84718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9323020" y="3986408"/>
            <a:ext cx="680876" cy="847181"/>
          </a:xfrm>
          <a:custGeom>
            <a:avLst/>
            <a:gdLst/>
            <a:ahLst/>
            <a:cxnLst/>
            <a:rect l="l" t="t" r="r" b="b"/>
            <a:pathLst>
              <a:path w="770413" h="980850">
                <a:moveTo>
                  <a:pt x="0" y="0"/>
                </a:moveTo>
                <a:lnTo>
                  <a:pt x="770414" y="0"/>
                </a:lnTo>
                <a:lnTo>
                  <a:pt x="770414" y="980851"/>
                </a:lnTo>
                <a:lnTo>
                  <a:pt x="0" y="980851"/>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Title 15">
            <a:extLst>
              <a:ext uri="{FF2B5EF4-FFF2-40B4-BE49-F238E27FC236}">
                <a16:creationId xmlns:a16="http://schemas.microsoft.com/office/drawing/2014/main" id="{A89AC213-0C0D-4627-6FC6-0CE7D582D3B7}"/>
              </a:ext>
            </a:extLst>
          </p:cNvPr>
          <p:cNvSpPr>
            <a:spLocks noGrp="1"/>
          </p:cNvSpPr>
          <p:nvPr>
            <p:ph type="title"/>
          </p:nvPr>
        </p:nvSpPr>
        <p:spPr>
          <a:xfrm>
            <a:off x="1208486" y="3634615"/>
            <a:ext cx="7409466" cy="3660020"/>
          </a:xfrm>
        </p:spPr>
        <p:txBody>
          <a:bodyPr/>
          <a:lstStyle/>
          <a:p>
            <a:r>
              <a:rPr lang="en-US" sz="8800" dirty="0">
                <a:solidFill>
                  <a:srgbClr val="F7F9FA"/>
                </a:solidFill>
                <a:ea typeface="Lora"/>
                <a:cs typeface="Lora"/>
                <a:sym typeface="Lora"/>
              </a:rPr>
              <a:t>AOM Member Benefits</a:t>
            </a:r>
            <a:br>
              <a:rPr lang="en-US" sz="8800" dirty="0">
                <a:solidFill>
                  <a:srgbClr val="F7F9FA"/>
                </a:solidFill>
                <a:ea typeface="Lora"/>
                <a:cs typeface="Lora"/>
                <a:sym typeface="Lora"/>
              </a:rPr>
            </a:br>
            <a:endParaRPr lang="en-US" dirty="0"/>
          </a:p>
        </p:txBody>
      </p:sp>
      <p:sp>
        <p:nvSpPr>
          <p:cNvPr id="17" name="Content Placeholder 16">
            <a:extLst>
              <a:ext uri="{FF2B5EF4-FFF2-40B4-BE49-F238E27FC236}">
                <a16:creationId xmlns:a16="http://schemas.microsoft.com/office/drawing/2014/main" id="{67EAEA39-818D-153B-F9F4-4C79466EE85F}"/>
              </a:ext>
            </a:extLst>
          </p:cNvPr>
          <p:cNvSpPr>
            <a:spLocks noGrp="1"/>
          </p:cNvSpPr>
          <p:nvPr>
            <p:ph idx="1"/>
          </p:nvPr>
        </p:nvSpPr>
        <p:spPr>
          <a:xfrm>
            <a:off x="10414136" y="1061032"/>
            <a:ext cx="6828929" cy="8712200"/>
          </a:xfrm>
        </p:spPr>
        <p:txBody>
          <a:bodyPr/>
          <a:lstStyle/>
          <a:p>
            <a:pPr marL="0" indent="0">
              <a:lnSpc>
                <a:spcPts val="3557"/>
              </a:lnSpc>
              <a:buNone/>
            </a:pPr>
            <a:r>
              <a:rPr lang="en-US" sz="2000" b="1" dirty="0">
                <a:solidFill>
                  <a:srgbClr val="012032"/>
                </a:solidFill>
                <a:latin typeface="Sora Bold"/>
                <a:ea typeface="Sora Bold"/>
                <a:cs typeface="Sora Bold"/>
                <a:sym typeface="Sora Bold"/>
              </a:rPr>
              <a:t>Networking: </a:t>
            </a:r>
            <a:r>
              <a:rPr lang="en-US" sz="2000" dirty="0">
                <a:solidFill>
                  <a:srgbClr val="012032"/>
                </a:solidFill>
                <a:ea typeface="Sora"/>
                <a:cs typeface="Sora"/>
                <a:sym typeface="Sora"/>
              </a:rPr>
              <a:t>Create your scholarly home and identity through discussions on </a:t>
            </a:r>
            <a:r>
              <a:rPr lang="en-US" sz="2000" dirty="0" err="1">
                <a:solidFill>
                  <a:srgbClr val="012032"/>
                </a:solidFill>
                <a:ea typeface="Sora"/>
                <a:cs typeface="Sora"/>
                <a:sym typeface="Sora"/>
              </a:rPr>
              <a:t>Connect@AOM</a:t>
            </a:r>
            <a:r>
              <a:rPr lang="en-US" sz="2000" dirty="0">
                <a:solidFill>
                  <a:srgbClr val="012032"/>
                </a:solidFill>
                <a:ea typeface="Sora"/>
                <a:cs typeface="Sora"/>
                <a:sym typeface="Sora"/>
              </a:rPr>
              <a:t> to help you expand your reach and contacts in the profession.</a:t>
            </a:r>
          </a:p>
          <a:p>
            <a:pPr marL="0" indent="0">
              <a:lnSpc>
                <a:spcPts val="3557"/>
              </a:lnSpc>
              <a:buNone/>
            </a:pPr>
            <a:endParaRPr lang="en-US" sz="2000" dirty="0">
              <a:solidFill>
                <a:srgbClr val="012032"/>
              </a:solidFill>
              <a:ea typeface="Sora"/>
              <a:cs typeface="Sora"/>
              <a:sym typeface="Sora"/>
            </a:endParaRPr>
          </a:p>
          <a:p>
            <a:pPr marL="0" indent="0">
              <a:lnSpc>
                <a:spcPts val="3557"/>
              </a:lnSpc>
              <a:buNone/>
            </a:pPr>
            <a:r>
              <a:rPr lang="en-US" sz="2000" b="1" dirty="0">
                <a:solidFill>
                  <a:srgbClr val="012032"/>
                </a:solidFill>
                <a:latin typeface="Sora Bold"/>
                <a:ea typeface="Sora Bold"/>
                <a:cs typeface="Sora Bold"/>
                <a:sym typeface="Sora Bold"/>
              </a:rPr>
              <a:t>Research: </a:t>
            </a:r>
            <a:r>
              <a:rPr lang="en-US" sz="2000" dirty="0">
                <a:solidFill>
                  <a:srgbClr val="012032"/>
                </a:solidFill>
                <a:ea typeface="Sora"/>
                <a:cs typeface="Sora"/>
                <a:sym typeface="Sora"/>
              </a:rPr>
              <a:t>Access the latest management and organization scholarship through AOM scholarly journals and publications.</a:t>
            </a:r>
          </a:p>
          <a:p>
            <a:pPr marL="0" indent="0">
              <a:lnSpc>
                <a:spcPts val="3557"/>
              </a:lnSpc>
              <a:buNone/>
            </a:pPr>
            <a:endParaRPr lang="en-US" sz="2000" dirty="0">
              <a:solidFill>
                <a:srgbClr val="012032"/>
              </a:solidFill>
              <a:ea typeface="Sora"/>
              <a:cs typeface="Sora"/>
              <a:sym typeface="Sora"/>
            </a:endParaRPr>
          </a:p>
          <a:p>
            <a:pPr marL="0" indent="0">
              <a:lnSpc>
                <a:spcPts val="3557"/>
              </a:lnSpc>
              <a:buNone/>
            </a:pPr>
            <a:r>
              <a:rPr lang="en-US" sz="2000" b="1" dirty="0">
                <a:solidFill>
                  <a:srgbClr val="012032"/>
                </a:solidFill>
                <a:latin typeface="Sora Bold"/>
                <a:ea typeface="Sora Bold"/>
                <a:cs typeface="Sora Bold"/>
                <a:sym typeface="Sora Bold"/>
              </a:rPr>
              <a:t>Develop your career: </a:t>
            </a:r>
            <a:r>
              <a:rPr lang="en-US" sz="2000" dirty="0">
                <a:solidFill>
                  <a:srgbClr val="012032"/>
                </a:solidFill>
                <a:ea typeface="Sora"/>
                <a:cs typeface="Sora"/>
                <a:sym typeface="Sora"/>
              </a:rPr>
              <a:t>Develop and expand your professional career through the DIGs, journals, events and AOM’s Career Services.</a:t>
            </a:r>
          </a:p>
          <a:p>
            <a:pPr marL="0" indent="0">
              <a:lnSpc>
                <a:spcPts val="3557"/>
              </a:lnSpc>
              <a:buNone/>
            </a:pPr>
            <a:endParaRPr lang="en-US" sz="2000" dirty="0">
              <a:solidFill>
                <a:srgbClr val="012032"/>
              </a:solidFill>
              <a:ea typeface="Sora"/>
              <a:cs typeface="Sora"/>
              <a:sym typeface="Sora"/>
            </a:endParaRPr>
          </a:p>
          <a:p>
            <a:pPr marL="0" indent="0">
              <a:lnSpc>
                <a:spcPts val="3557"/>
              </a:lnSpc>
              <a:buNone/>
            </a:pPr>
            <a:r>
              <a:rPr lang="en-US" sz="2000" b="1" dirty="0">
                <a:solidFill>
                  <a:srgbClr val="012032"/>
                </a:solidFill>
                <a:latin typeface="Sora Bold"/>
                <a:ea typeface="Sora Bold"/>
                <a:cs typeface="Sora Bold"/>
                <a:sym typeface="Sora Bold"/>
              </a:rPr>
              <a:t>Meetings: </a:t>
            </a:r>
            <a:r>
              <a:rPr lang="en-US" sz="2000" dirty="0">
                <a:solidFill>
                  <a:srgbClr val="012032"/>
                </a:solidFill>
                <a:ea typeface="Sora"/>
                <a:cs typeface="Sora"/>
                <a:sym typeface="Sora"/>
              </a:rPr>
              <a:t> Attend events like AOM 2025, DIG Virtual Events and Paper Development Workshops.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E9D51-19B2-E2CE-8BAC-CA5876B201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108FCE-B6BB-04E1-79FA-5CB4646120B1}"/>
              </a:ext>
            </a:extLst>
          </p:cNvPr>
          <p:cNvSpPr>
            <a:spLocks noGrp="1"/>
          </p:cNvSpPr>
          <p:nvPr>
            <p:ph type="title"/>
          </p:nvPr>
        </p:nvSpPr>
        <p:spPr>
          <a:xfrm>
            <a:off x="1297782" y="858241"/>
            <a:ext cx="8340893" cy="2583701"/>
          </a:xfrm>
        </p:spPr>
        <p:txBody>
          <a:bodyPr/>
          <a:lstStyle/>
          <a:p>
            <a:r>
              <a:rPr lang="en-US" dirty="0"/>
              <a:t>PowerPoint Tips</a:t>
            </a:r>
          </a:p>
        </p:txBody>
      </p:sp>
      <p:sp>
        <p:nvSpPr>
          <p:cNvPr id="3" name="Content Placeholder 2">
            <a:extLst>
              <a:ext uri="{FF2B5EF4-FFF2-40B4-BE49-F238E27FC236}">
                <a16:creationId xmlns:a16="http://schemas.microsoft.com/office/drawing/2014/main" id="{4702E307-48A4-70A3-93E3-BB2E8F8E6B36}"/>
              </a:ext>
            </a:extLst>
          </p:cNvPr>
          <p:cNvSpPr>
            <a:spLocks noGrp="1"/>
          </p:cNvSpPr>
          <p:nvPr>
            <p:ph type="body" sz="quarter" idx="4294967295"/>
          </p:nvPr>
        </p:nvSpPr>
        <p:spPr>
          <a:xfrm>
            <a:off x="1297782" y="3209636"/>
            <a:ext cx="8340893" cy="5727700"/>
          </a:xfrm>
        </p:spPr>
        <p:txBody>
          <a:bodyPr/>
          <a:lstStyle/>
          <a:p>
            <a:pPr>
              <a:lnSpc>
                <a:spcPct val="100000"/>
              </a:lnSpc>
            </a:pPr>
            <a:r>
              <a:rPr lang="en-US" sz="2800" dirty="0"/>
              <a:t>One core idea per slide</a:t>
            </a:r>
          </a:p>
          <a:p>
            <a:pPr>
              <a:lnSpc>
                <a:spcPct val="100000"/>
              </a:lnSpc>
            </a:pPr>
            <a:r>
              <a:rPr lang="en-US" sz="2800" dirty="0"/>
              <a:t>5-5-5 Guideline</a:t>
            </a:r>
          </a:p>
          <a:p>
            <a:pPr lvl="1">
              <a:lnSpc>
                <a:spcPct val="100000"/>
              </a:lnSpc>
            </a:pPr>
            <a:r>
              <a:rPr lang="en-US" sz="2400" dirty="0"/>
              <a:t>No more than 5 words per line, 5 lines per slide, or 5 text-heavy slides in a row</a:t>
            </a:r>
          </a:p>
          <a:p>
            <a:pPr>
              <a:lnSpc>
                <a:spcPct val="150000"/>
              </a:lnSpc>
            </a:pPr>
            <a:r>
              <a:rPr lang="en-US" sz="2800" dirty="0"/>
              <a:t>16pt+ Fonts</a:t>
            </a:r>
          </a:p>
          <a:p>
            <a:pPr>
              <a:lnSpc>
                <a:spcPct val="100000"/>
              </a:lnSpc>
            </a:pPr>
            <a:r>
              <a:rPr lang="en-US" sz="2800" dirty="0"/>
              <a:t>Prioritize visual aids over text</a:t>
            </a:r>
          </a:p>
          <a:p>
            <a:pPr lvl="1">
              <a:lnSpc>
                <a:spcPct val="100000"/>
              </a:lnSpc>
            </a:pPr>
            <a:r>
              <a:rPr lang="en-US" sz="2500" dirty="0"/>
              <a:t>Avoid data tables, use charts </a:t>
            </a:r>
          </a:p>
          <a:p>
            <a:pPr lvl="1">
              <a:lnSpc>
                <a:spcPct val="100000"/>
              </a:lnSpc>
            </a:pPr>
            <a:r>
              <a:rPr lang="en-US" sz="2500" dirty="0"/>
              <a:t>Add stock photos by going to Insert&gt; Pictures &gt; Stock Images</a:t>
            </a:r>
          </a:p>
          <a:p>
            <a:pPr lvl="1">
              <a:lnSpc>
                <a:spcPct val="100000"/>
              </a:lnSpc>
            </a:pPr>
            <a:r>
              <a:rPr lang="en-US" sz="2500" dirty="0"/>
              <a:t>Add Icons: Navigate to Insert &gt; Icons</a:t>
            </a:r>
          </a:p>
        </p:txBody>
      </p:sp>
      <p:pic>
        <p:nvPicPr>
          <p:cNvPr id="5" name="Picture 4">
            <a:extLst>
              <a:ext uri="{FF2B5EF4-FFF2-40B4-BE49-F238E27FC236}">
                <a16:creationId xmlns:a16="http://schemas.microsoft.com/office/drawing/2014/main" id="{40448818-ACA5-15DC-39D7-76EF7FDBEAE8}"/>
              </a:ext>
            </a:extLst>
          </p:cNvPr>
          <p:cNvPicPr>
            <a:picLocks noChangeAspect="1"/>
          </p:cNvPicPr>
          <p:nvPr/>
        </p:nvPicPr>
        <p:blipFill>
          <a:blip>
            <a:extLst>
              <a:ext uri="{96DAC541-7B7A-43D3-8B79-37D633B846F1}">
                <asvg:svgBlip xmlns:asvg="http://schemas.microsoft.com/office/drawing/2016/SVG/main" r:embed="rId2"/>
              </a:ext>
            </a:extLst>
          </a:blip>
          <a:srcRect l="9773" r="9773"/>
          <a:stretch/>
        </p:blipFill>
        <p:spPr>
          <a:xfrm>
            <a:off x="10931236" y="0"/>
            <a:ext cx="7356764" cy="10287000"/>
          </a:xfrm>
          <a:prstGeom prst="rect">
            <a:avLst/>
          </a:prstGeom>
        </p:spPr>
      </p:pic>
    </p:spTree>
    <p:extLst>
      <p:ext uri="{BB962C8B-B14F-4D97-AF65-F5344CB8AC3E}">
        <p14:creationId xmlns:p14="http://schemas.microsoft.com/office/powerpoint/2010/main" val="3945217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F7B71-7F0D-C366-786D-595517DA8EC4}"/>
            </a:ext>
          </a:extLst>
        </p:cNvPr>
        <p:cNvGrpSpPr/>
        <p:nvPr/>
      </p:nvGrpSpPr>
      <p:grpSpPr>
        <a:xfrm>
          <a:off x="0" y="0"/>
          <a:ext cx="0" cy="0"/>
          <a:chOff x="0" y="0"/>
          <a:chExt cx="0" cy="0"/>
        </a:xfrm>
      </p:grpSpPr>
      <p:sp>
        <p:nvSpPr>
          <p:cNvPr id="222" name="Title 221">
            <a:extLst>
              <a:ext uri="{FF2B5EF4-FFF2-40B4-BE49-F238E27FC236}">
                <a16:creationId xmlns:a16="http://schemas.microsoft.com/office/drawing/2014/main" id="{4ED39AA5-A9D9-F8FD-76DA-E1766863FC6B}"/>
              </a:ext>
            </a:extLst>
          </p:cNvPr>
          <p:cNvSpPr>
            <a:spLocks noGrp="1"/>
          </p:cNvSpPr>
          <p:nvPr>
            <p:ph type="title"/>
          </p:nvPr>
        </p:nvSpPr>
        <p:spPr/>
        <p:txBody>
          <a:bodyPr/>
          <a:lstStyle/>
          <a:p>
            <a:r>
              <a:rPr lang="en-US" dirty="0"/>
              <a:t>Icons - White</a:t>
            </a:r>
          </a:p>
        </p:txBody>
      </p:sp>
      <p:pic>
        <p:nvPicPr>
          <p:cNvPr id="3" name="Graphic 2">
            <a:extLst>
              <a:ext uri="{FF2B5EF4-FFF2-40B4-BE49-F238E27FC236}">
                <a16:creationId xmlns:a16="http://schemas.microsoft.com/office/drawing/2014/main" id="{E07292F3-0CE9-0759-A8B6-552EFF290C5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590933" y="2765008"/>
            <a:ext cx="787339" cy="928656"/>
          </a:xfrm>
          <a:prstGeom prst="rect">
            <a:avLst/>
          </a:prstGeom>
        </p:spPr>
      </p:pic>
      <p:pic>
        <p:nvPicPr>
          <p:cNvPr id="5" name="Graphic 4">
            <a:extLst>
              <a:ext uri="{FF2B5EF4-FFF2-40B4-BE49-F238E27FC236}">
                <a16:creationId xmlns:a16="http://schemas.microsoft.com/office/drawing/2014/main" id="{F0D1B94F-45E3-F077-0582-8BDC13B65C1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86874" y="2692346"/>
            <a:ext cx="807527" cy="827715"/>
          </a:xfrm>
          <a:prstGeom prst="rect">
            <a:avLst/>
          </a:prstGeom>
        </p:spPr>
      </p:pic>
      <p:pic>
        <p:nvPicPr>
          <p:cNvPr id="7" name="Graphic 6">
            <a:extLst>
              <a:ext uri="{FF2B5EF4-FFF2-40B4-BE49-F238E27FC236}">
                <a16:creationId xmlns:a16="http://schemas.microsoft.com/office/drawing/2014/main" id="{D3354BEC-7261-FB11-9682-E0B86AF80D5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984310" y="2642787"/>
            <a:ext cx="807527" cy="827715"/>
          </a:xfrm>
          <a:prstGeom prst="rect">
            <a:avLst/>
          </a:prstGeom>
        </p:spPr>
      </p:pic>
      <p:pic>
        <p:nvPicPr>
          <p:cNvPr id="9" name="Graphic 8">
            <a:extLst>
              <a:ext uri="{FF2B5EF4-FFF2-40B4-BE49-F238E27FC236}">
                <a16:creationId xmlns:a16="http://schemas.microsoft.com/office/drawing/2014/main" id="{098C66CE-393F-7BBD-D577-16E93AFB136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97609" y="7768539"/>
            <a:ext cx="807527" cy="827715"/>
          </a:xfrm>
          <a:prstGeom prst="rect">
            <a:avLst/>
          </a:prstGeom>
        </p:spPr>
      </p:pic>
      <p:pic>
        <p:nvPicPr>
          <p:cNvPr id="11" name="Graphic 10">
            <a:extLst>
              <a:ext uri="{FF2B5EF4-FFF2-40B4-BE49-F238E27FC236}">
                <a16:creationId xmlns:a16="http://schemas.microsoft.com/office/drawing/2014/main" id="{6F487C1E-E9CC-CA53-89E0-AB4ADECBCA5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205523" y="2536033"/>
            <a:ext cx="807527" cy="827715"/>
          </a:xfrm>
          <a:prstGeom prst="rect">
            <a:avLst/>
          </a:prstGeom>
        </p:spPr>
      </p:pic>
      <p:pic>
        <p:nvPicPr>
          <p:cNvPr id="13" name="Graphic 12">
            <a:extLst>
              <a:ext uri="{FF2B5EF4-FFF2-40B4-BE49-F238E27FC236}">
                <a16:creationId xmlns:a16="http://schemas.microsoft.com/office/drawing/2014/main" id="{70CDFDBA-5F9E-182D-799E-8A2DE27528B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598178" y="2698058"/>
            <a:ext cx="807527" cy="827715"/>
          </a:xfrm>
          <a:prstGeom prst="rect">
            <a:avLst/>
          </a:prstGeom>
        </p:spPr>
      </p:pic>
      <p:pic>
        <p:nvPicPr>
          <p:cNvPr id="15" name="Graphic 14">
            <a:extLst>
              <a:ext uri="{FF2B5EF4-FFF2-40B4-BE49-F238E27FC236}">
                <a16:creationId xmlns:a16="http://schemas.microsoft.com/office/drawing/2014/main" id="{9FFBE77B-C969-D29E-CF17-E93A832ACCF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073639" y="2649532"/>
            <a:ext cx="746962" cy="726774"/>
          </a:xfrm>
          <a:prstGeom prst="rect">
            <a:avLst/>
          </a:prstGeom>
        </p:spPr>
      </p:pic>
      <p:pic>
        <p:nvPicPr>
          <p:cNvPr id="17" name="Graphic 16">
            <a:extLst>
              <a:ext uri="{FF2B5EF4-FFF2-40B4-BE49-F238E27FC236}">
                <a16:creationId xmlns:a16="http://schemas.microsoft.com/office/drawing/2014/main" id="{502CB5B4-35E4-30D1-D8BF-CDC8FDA8353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632530" y="2546128"/>
            <a:ext cx="807527" cy="807527"/>
          </a:xfrm>
          <a:prstGeom prst="rect">
            <a:avLst/>
          </a:prstGeom>
        </p:spPr>
      </p:pic>
      <p:pic>
        <p:nvPicPr>
          <p:cNvPr id="19" name="Graphic 18">
            <a:extLst>
              <a:ext uri="{FF2B5EF4-FFF2-40B4-BE49-F238E27FC236}">
                <a16:creationId xmlns:a16="http://schemas.microsoft.com/office/drawing/2014/main" id="{365B20E4-D7E8-E470-D704-08A67A086129}"/>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0996805" y="2583367"/>
            <a:ext cx="787338" cy="888279"/>
          </a:xfrm>
          <a:prstGeom prst="rect">
            <a:avLst/>
          </a:prstGeom>
        </p:spPr>
      </p:pic>
      <p:pic>
        <p:nvPicPr>
          <p:cNvPr id="21" name="Graphic 20">
            <a:extLst>
              <a:ext uri="{FF2B5EF4-FFF2-40B4-BE49-F238E27FC236}">
                <a16:creationId xmlns:a16="http://schemas.microsoft.com/office/drawing/2014/main" id="{6371DC30-186B-E757-48F5-D9D33E9A48FD}"/>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2537077" y="2750825"/>
            <a:ext cx="807527" cy="807527"/>
          </a:xfrm>
          <a:prstGeom prst="rect">
            <a:avLst/>
          </a:prstGeom>
        </p:spPr>
      </p:pic>
      <p:pic>
        <p:nvPicPr>
          <p:cNvPr id="23" name="Graphic 22">
            <a:extLst>
              <a:ext uri="{FF2B5EF4-FFF2-40B4-BE49-F238E27FC236}">
                <a16:creationId xmlns:a16="http://schemas.microsoft.com/office/drawing/2014/main" id="{20CD7BA2-EBD6-B4D2-09E4-8CFC03D0C355}"/>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13945303" y="2658840"/>
            <a:ext cx="807527" cy="827715"/>
          </a:xfrm>
          <a:prstGeom prst="rect">
            <a:avLst/>
          </a:prstGeom>
        </p:spPr>
      </p:pic>
      <p:pic>
        <p:nvPicPr>
          <p:cNvPr id="25" name="Graphic 24">
            <a:extLst>
              <a:ext uri="{FF2B5EF4-FFF2-40B4-BE49-F238E27FC236}">
                <a16:creationId xmlns:a16="http://schemas.microsoft.com/office/drawing/2014/main" id="{6C37B57B-51F0-2B20-3BA8-DEC412683724}"/>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15680683" y="2803980"/>
            <a:ext cx="827715" cy="767151"/>
          </a:xfrm>
          <a:prstGeom prst="rect">
            <a:avLst/>
          </a:prstGeom>
        </p:spPr>
      </p:pic>
      <p:pic>
        <p:nvPicPr>
          <p:cNvPr id="27" name="Graphic 26">
            <a:extLst>
              <a:ext uri="{FF2B5EF4-FFF2-40B4-BE49-F238E27FC236}">
                <a16:creationId xmlns:a16="http://schemas.microsoft.com/office/drawing/2014/main" id="{D22544C5-FCF4-AAC5-35EB-E8754ED35001}"/>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1542796" y="4102308"/>
            <a:ext cx="746962" cy="706586"/>
          </a:xfrm>
          <a:prstGeom prst="rect">
            <a:avLst/>
          </a:prstGeom>
        </p:spPr>
      </p:pic>
      <p:pic>
        <p:nvPicPr>
          <p:cNvPr id="29" name="Graphic 28">
            <a:extLst>
              <a:ext uri="{FF2B5EF4-FFF2-40B4-BE49-F238E27FC236}">
                <a16:creationId xmlns:a16="http://schemas.microsoft.com/office/drawing/2014/main" id="{6C05015C-C8A4-2C53-E7E4-91F86DFD0162}"/>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2947834" y="4016112"/>
            <a:ext cx="746963" cy="787339"/>
          </a:xfrm>
          <a:prstGeom prst="rect">
            <a:avLst/>
          </a:prstGeom>
        </p:spPr>
      </p:pic>
      <p:pic>
        <p:nvPicPr>
          <p:cNvPr id="31" name="Graphic 30">
            <a:extLst>
              <a:ext uri="{FF2B5EF4-FFF2-40B4-BE49-F238E27FC236}">
                <a16:creationId xmlns:a16="http://schemas.microsoft.com/office/drawing/2014/main" id="{22D99190-A985-4CAC-F4FD-5A7D90E79E44}"/>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5259500" y="3931595"/>
            <a:ext cx="807527" cy="807527"/>
          </a:xfrm>
          <a:prstGeom prst="rect">
            <a:avLst/>
          </a:prstGeom>
        </p:spPr>
      </p:pic>
      <p:pic>
        <p:nvPicPr>
          <p:cNvPr id="97" name="Graphic 96">
            <a:extLst>
              <a:ext uri="{FF2B5EF4-FFF2-40B4-BE49-F238E27FC236}">
                <a16:creationId xmlns:a16="http://schemas.microsoft.com/office/drawing/2014/main" id="{F50E943D-B097-A0C7-EF65-65DC8645F7CC}"/>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4151948" y="3889602"/>
            <a:ext cx="807527" cy="807527"/>
          </a:xfrm>
          <a:prstGeom prst="rect">
            <a:avLst/>
          </a:prstGeom>
        </p:spPr>
      </p:pic>
      <p:pic>
        <p:nvPicPr>
          <p:cNvPr id="99" name="Graphic 98">
            <a:extLst>
              <a:ext uri="{FF2B5EF4-FFF2-40B4-BE49-F238E27FC236}">
                <a16:creationId xmlns:a16="http://schemas.microsoft.com/office/drawing/2014/main" id="{D83A3CD3-7315-AE4F-2B75-EF17095F6BD2}"/>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6676721" y="4032380"/>
            <a:ext cx="807527" cy="827715"/>
          </a:xfrm>
          <a:prstGeom prst="rect">
            <a:avLst/>
          </a:prstGeom>
        </p:spPr>
      </p:pic>
      <p:pic>
        <p:nvPicPr>
          <p:cNvPr id="101" name="Graphic 100">
            <a:extLst>
              <a:ext uri="{FF2B5EF4-FFF2-40B4-BE49-F238E27FC236}">
                <a16:creationId xmlns:a16="http://schemas.microsoft.com/office/drawing/2014/main" id="{0B24A84E-DCDB-AA02-60EE-30E341F75EED}"/>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9521267" y="3917640"/>
            <a:ext cx="807527" cy="827715"/>
          </a:xfrm>
          <a:prstGeom prst="rect">
            <a:avLst/>
          </a:prstGeom>
        </p:spPr>
      </p:pic>
      <p:pic>
        <p:nvPicPr>
          <p:cNvPr id="103" name="Graphic 102">
            <a:extLst>
              <a:ext uri="{FF2B5EF4-FFF2-40B4-BE49-F238E27FC236}">
                <a16:creationId xmlns:a16="http://schemas.microsoft.com/office/drawing/2014/main" id="{9C64F6F5-8C05-3CF1-E771-F7AD4EFABEA8}"/>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8280589" y="3995103"/>
            <a:ext cx="807527" cy="827715"/>
          </a:xfrm>
          <a:prstGeom prst="rect">
            <a:avLst/>
          </a:prstGeom>
        </p:spPr>
      </p:pic>
      <p:pic>
        <p:nvPicPr>
          <p:cNvPr id="105" name="Graphic 104">
            <a:extLst>
              <a:ext uri="{FF2B5EF4-FFF2-40B4-BE49-F238E27FC236}">
                <a16:creationId xmlns:a16="http://schemas.microsoft.com/office/drawing/2014/main" id="{E495CBA5-BAA5-8958-D5D4-CC8AC878732B}"/>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10835948" y="3995103"/>
            <a:ext cx="807527" cy="807527"/>
          </a:xfrm>
          <a:prstGeom prst="rect">
            <a:avLst/>
          </a:prstGeom>
        </p:spPr>
      </p:pic>
      <p:pic>
        <p:nvPicPr>
          <p:cNvPr id="107" name="Graphic 106">
            <a:extLst>
              <a:ext uri="{FF2B5EF4-FFF2-40B4-BE49-F238E27FC236}">
                <a16:creationId xmlns:a16="http://schemas.microsoft.com/office/drawing/2014/main" id="{C24FCFDD-8586-4E64-EAFB-EEC660F16AB5}"/>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12684216" y="3847308"/>
            <a:ext cx="827715" cy="827715"/>
          </a:xfrm>
          <a:prstGeom prst="rect">
            <a:avLst/>
          </a:prstGeom>
        </p:spPr>
      </p:pic>
      <p:pic>
        <p:nvPicPr>
          <p:cNvPr id="109" name="Graphic 108">
            <a:extLst>
              <a:ext uri="{FF2B5EF4-FFF2-40B4-BE49-F238E27FC236}">
                <a16:creationId xmlns:a16="http://schemas.microsoft.com/office/drawing/2014/main" id="{B0DAF87E-9E0F-A602-6428-6AEA904B7CA7}"/>
              </a:ext>
            </a:extLst>
          </p:cNvPr>
          <p:cNvPicPr>
            <a:picLocks noChangeAspect="1"/>
          </p:cNvPicPr>
          <p:nvPr/>
        </p:nvPicPr>
        <p:blipFill>
          <a:blip>
            <a:extLst>
              <a:ext uri="{96DAC541-7B7A-43D3-8B79-37D633B846F1}">
                <asvg:svgBlip xmlns:asvg="http://schemas.microsoft.com/office/drawing/2016/SVG/main" r:embed="rId23"/>
              </a:ext>
            </a:extLst>
          </a:blip>
          <a:stretch>
            <a:fillRect/>
          </a:stretch>
        </p:blipFill>
        <p:spPr>
          <a:xfrm>
            <a:off x="14113924" y="3930192"/>
            <a:ext cx="807527" cy="827715"/>
          </a:xfrm>
          <a:prstGeom prst="rect">
            <a:avLst/>
          </a:prstGeom>
        </p:spPr>
      </p:pic>
      <p:pic>
        <p:nvPicPr>
          <p:cNvPr id="111" name="Graphic 110">
            <a:extLst>
              <a:ext uri="{FF2B5EF4-FFF2-40B4-BE49-F238E27FC236}">
                <a16:creationId xmlns:a16="http://schemas.microsoft.com/office/drawing/2014/main" id="{EDC993F6-8AE9-872B-2AA9-319C0920C037}"/>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15510371" y="4039141"/>
            <a:ext cx="807527" cy="827715"/>
          </a:xfrm>
          <a:prstGeom prst="rect">
            <a:avLst/>
          </a:prstGeom>
        </p:spPr>
      </p:pic>
      <p:pic>
        <p:nvPicPr>
          <p:cNvPr id="114" name="Graphic 113">
            <a:extLst>
              <a:ext uri="{FF2B5EF4-FFF2-40B4-BE49-F238E27FC236}">
                <a16:creationId xmlns:a16="http://schemas.microsoft.com/office/drawing/2014/main" id="{297A3322-4132-E2A1-B53F-3C1EEF8BECFA}"/>
              </a:ext>
            </a:extLst>
          </p:cNvPr>
          <p:cNvPicPr>
            <a:picLocks noChangeAspect="1"/>
          </p:cNvPicPr>
          <p:nvPr/>
        </p:nvPicPr>
        <p:blipFill>
          <a:blip>
            <a:extLst>
              <a:ext uri="{96DAC541-7B7A-43D3-8B79-37D633B846F1}">
                <asvg:svgBlip xmlns:asvg="http://schemas.microsoft.com/office/drawing/2016/SVG/main" r:embed="rId25"/>
              </a:ext>
            </a:extLst>
          </a:blip>
          <a:stretch>
            <a:fillRect/>
          </a:stretch>
        </p:blipFill>
        <p:spPr>
          <a:xfrm>
            <a:off x="2885562" y="5055144"/>
            <a:ext cx="746963" cy="928656"/>
          </a:xfrm>
          <a:prstGeom prst="rect">
            <a:avLst/>
          </a:prstGeom>
        </p:spPr>
      </p:pic>
      <p:pic>
        <p:nvPicPr>
          <p:cNvPr id="118" name="Graphic 117">
            <a:extLst>
              <a:ext uri="{FF2B5EF4-FFF2-40B4-BE49-F238E27FC236}">
                <a16:creationId xmlns:a16="http://schemas.microsoft.com/office/drawing/2014/main" id="{49F2A337-A562-8AF2-71FE-1B6CF0A9D408}"/>
              </a:ext>
            </a:extLst>
          </p:cNvPr>
          <p:cNvPicPr>
            <a:picLocks noChangeAspect="1"/>
          </p:cNvPicPr>
          <p:nvPr/>
        </p:nvPicPr>
        <p:blipFill>
          <a:blip>
            <a:extLst>
              <a:ext uri="{96DAC541-7B7A-43D3-8B79-37D633B846F1}">
                <asvg:svgBlip xmlns:asvg="http://schemas.microsoft.com/office/drawing/2016/SVG/main" r:embed="rId26"/>
              </a:ext>
            </a:extLst>
          </a:blip>
          <a:stretch>
            <a:fillRect/>
          </a:stretch>
        </p:blipFill>
        <p:spPr>
          <a:xfrm>
            <a:off x="1458565" y="5160109"/>
            <a:ext cx="746962" cy="746962"/>
          </a:xfrm>
          <a:prstGeom prst="rect">
            <a:avLst/>
          </a:prstGeom>
        </p:spPr>
      </p:pic>
      <p:pic>
        <p:nvPicPr>
          <p:cNvPr id="122" name="Graphic 121">
            <a:extLst>
              <a:ext uri="{FF2B5EF4-FFF2-40B4-BE49-F238E27FC236}">
                <a16:creationId xmlns:a16="http://schemas.microsoft.com/office/drawing/2014/main" id="{0ACB7BA2-34FB-70B7-F35C-11FA48F51D78}"/>
              </a:ext>
            </a:extLst>
          </p:cNvPr>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4082406" y="5237425"/>
            <a:ext cx="807527" cy="827715"/>
          </a:xfrm>
          <a:prstGeom prst="rect">
            <a:avLst/>
          </a:prstGeom>
        </p:spPr>
      </p:pic>
      <p:pic>
        <p:nvPicPr>
          <p:cNvPr id="126" name="Graphic 125">
            <a:extLst>
              <a:ext uri="{FF2B5EF4-FFF2-40B4-BE49-F238E27FC236}">
                <a16:creationId xmlns:a16="http://schemas.microsoft.com/office/drawing/2014/main" id="{6B554F28-A7F4-B91A-0F2C-85648CFB5355}"/>
              </a:ext>
            </a:extLst>
          </p:cNvPr>
          <p:cNvPicPr>
            <a:picLocks noChangeAspect="1"/>
          </p:cNvPicPr>
          <p:nvPr/>
        </p:nvPicPr>
        <p:blipFill>
          <a:blip>
            <a:extLst>
              <a:ext uri="{96DAC541-7B7A-43D3-8B79-37D633B846F1}">
                <asvg:svgBlip xmlns:asvg="http://schemas.microsoft.com/office/drawing/2016/SVG/main" r:embed="rId28"/>
              </a:ext>
            </a:extLst>
          </a:blip>
          <a:stretch>
            <a:fillRect/>
          </a:stretch>
        </p:blipFill>
        <p:spPr>
          <a:xfrm>
            <a:off x="6607808" y="5249861"/>
            <a:ext cx="807527" cy="807527"/>
          </a:xfrm>
          <a:prstGeom prst="rect">
            <a:avLst/>
          </a:prstGeom>
        </p:spPr>
      </p:pic>
      <p:pic>
        <p:nvPicPr>
          <p:cNvPr id="130" name="Graphic 129">
            <a:extLst>
              <a:ext uri="{FF2B5EF4-FFF2-40B4-BE49-F238E27FC236}">
                <a16:creationId xmlns:a16="http://schemas.microsoft.com/office/drawing/2014/main" id="{C79B2374-92E4-EF6D-1C39-EF5CE3785722}"/>
              </a:ext>
            </a:extLst>
          </p:cNvPr>
          <p:cNvPicPr>
            <a:picLocks noChangeAspect="1"/>
          </p:cNvPicPr>
          <p:nvPr/>
        </p:nvPicPr>
        <p:blipFill>
          <a:blip>
            <a:extLst>
              <a:ext uri="{96DAC541-7B7A-43D3-8B79-37D633B846F1}">
                <asvg:svgBlip xmlns:asvg="http://schemas.microsoft.com/office/drawing/2016/SVG/main" r:embed="rId29"/>
              </a:ext>
            </a:extLst>
          </a:blip>
          <a:stretch>
            <a:fillRect/>
          </a:stretch>
        </p:blipFill>
        <p:spPr>
          <a:xfrm>
            <a:off x="5274362" y="5350802"/>
            <a:ext cx="746962" cy="706586"/>
          </a:xfrm>
          <a:prstGeom prst="rect">
            <a:avLst/>
          </a:prstGeom>
        </p:spPr>
      </p:pic>
      <p:pic>
        <p:nvPicPr>
          <p:cNvPr id="134" name="Graphic 133">
            <a:extLst>
              <a:ext uri="{FF2B5EF4-FFF2-40B4-BE49-F238E27FC236}">
                <a16:creationId xmlns:a16="http://schemas.microsoft.com/office/drawing/2014/main" id="{94F2B9D1-DDEC-E3EB-8245-2D816DD1DC2B}"/>
              </a:ext>
            </a:extLst>
          </p:cNvPr>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8194567" y="5194628"/>
            <a:ext cx="807527" cy="827715"/>
          </a:xfrm>
          <a:prstGeom prst="rect">
            <a:avLst/>
          </a:prstGeom>
        </p:spPr>
      </p:pic>
      <p:pic>
        <p:nvPicPr>
          <p:cNvPr id="138" name="Graphic 137">
            <a:extLst>
              <a:ext uri="{FF2B5EF4-FFF2-40B4-BE49-F238E27FC236}">
                <a16:creationId xmlns:a16="http://schemas.microsoft.com/office/drawing/2014/main" id="{E7C7887E-9329-55B1-15A2-4E565DD396D3}"/>
              </a:ext>
            </a:extLst>
          </p:cNvPr>
          <p:cNvPicPr>
            <a:picLocks noChangeAspect="1"/>
          </p:cNvPicPr>
          <p:nvPr/>
        </p:nvPicPr>
        <p:blipFill>
          <a:blip>
            <a:extLst>
              <a:ext uri="{96DAC541-7B7A-43D3-8B79-37D633B846F1}">
                <asvg:svgBlip xmlns:asvg="http://schemas.microsoft.com/office/drawing/2016/SVG/main" r:embed="rId31"/>
              </a:ext>
            </a:extLst>
          </a:blip>
          <a:stretch>
            <a:fillRect/>
          </a:stretch>
        </p:blipFill>
        <p:spPr>
          <a:xfrm>
            <a:off x="9396190" y="5160109"/>
            <a:ext cx="807527" cy="827715"/>
          </a:xfrm>
          <a:prstGeom prst="rect">
            <a:avLst/>
          </a:prstGeom>
        </p:spPr>
      </p:pic>
      <p:pic>
        <p:nvPicPr>
          <p:cNvPr id="142" name="Graphic 141">
            <a:extLst>
              <a:ext uri="{FF2B5EF4-FFF2-40B4-BE49-F238E27FC236}">
                <a16:creationId xmlns:a16="http://schemas.microsoft.com/office/drawing/2014/main" id="{73F48481-4E65-CB64-B18E-800DF879A463}"/>
              </a:ext>
            </a:extLst>
          </p:cNvPr>
          <p:cNvPicPr>
            <a:picLocks noChangeAspect="1"/>
          </p:cNvPicPr>
          <p:nvPr/>
        </p:nvPicPr>
        <p:blipFill>
          <a:blip>
            <a:extLst>
              <a:ext uri="{96DAC541-7B7A-43D3-8B79-37D633B846F1}">
                <asvg:svgBlip xmlns:asvg="http://schemas.microsoft.com/office/drawing/2016/SVG/main" r:embed="rId32"/>
              </a:ext>
            </a:extLst>
          </a:blip>
          <a:stretch>
            <a:fillRect/>
          </a:stretch>
        </p:blipFill>
        <p:spPr>
          <a:xfrm>
            <a:off x="10850810" y="5181285"/>
            <a:ext cx="807527" cy="827715"/>
          </a:xfrm>
          <a:prstGeom prst="rect">
            <a:avLst/>
          </a:prstGeom>
        </p:spPr>
      </p:pic>
      <p:pic>
        <p:nvPicPr>
          <p:cNvPr id="146" name="Graphic 145">
            <a:extLst>
              <a:ext uri="{FF2B5EF4-FFF2-40B4-BE49-F238E27FC236}">
                <a16:creationId xmlns:a16="http://schemas.microsoft.com/office/drawing/2014/main" id="{4523B2D5-7ADC-B87E-46E4-602D3B1E9A5D}"/>
              </a:ext>
            </a:extLst>
          </p:cNvPr>
          <p:cNvPicPr>
            <a:picLocks noChangeAspect="1"/>
          </p:cNvPicPr>
          <p:nvPr/>
        </p:nvPicPr>
        <p:blipFill>
          <a:blip>
            <a:extLst>
              <a:ext uri="{96DAC541-7B7A-43D3-8B79-37D633B846F1}">
                <asvg:svgBlip xmlns:asvg="http://schemas.microsoft.com/office/drawing/2016/SVG/main" r:embed="rId33"/>
              </a:ext>
            </a:extLst>
          </a:blip>
          <a:stretch>
            <a:fillRect/>
          </a:stretch>
        </p:blipFill>
        <p:spPr>
          <a:xfrm>
            <a:off x="12535090" y="5231037"/>
            <a:ext cx="807527" cy="827715"/>
          </a:xfrm>
          <a:prstGeom prst="rect">
            <a:avLst/>
          </a:prstGeom>
        </p:spPr>
      </p:pic>
      <p:pic>
        <p:nvPicPr>
          <p:cNvPr id="150" name="Graphic 149">
            <a:extLst>
              <a:ext uri="{FF2B5EF4-FFF2-40B4-BE49-F238E27FC236}">
                <a16:creationId xmlns:a16="http://schemas.microsoft.com/office/drawing/2014/main" id="{FCCA426B-CD01-F544-05C7-684E90D28D66}"/>
              </a:ext>
            </a:extLst>
          </p:cNvPr>
          <p:cNvPicPr>
            <a:picLocks noChangeAspect="1"/>
          </p:cNvPicPr>
          <p:nvPr/>
        </p:nvPicPr>
        <p:blipFill>
          <a:blip>
            <a:extLst>
              <a:ext uri="{96DAC541-7B7A-43D3-8B79-37D633B846F1}">
                <asvg:svgBlip xmlns:asvg="http://schemas.microsoft.com/office/drawing/2016/SVG/main" r:embed="rId34"/>
              </a:ext>
            </a:extLst>
          </a:blip>
          <a:stretch>
            <a:fillRect/>
          </a:stretch>
        </p:blipFill>
        <p:spPr>
          <a:xfrm>
            <a:off x="13970766" y="5229673"/>
            <a:ext cx="807527" cy="827715"/>
          </a:xfrm>
          <a:prstGeom prst="rect">
            <a:avLst/>
          </a:prstGeom>
        </p:spPr>
      </p:pic>
      <p:pic>
        <p:nvPicPr>
          <p:cNvPr id="154" name="Graphic 153">
            <a:extLst>
              <a:ext uri="{FF2B5EF4-FFF2-40B4-BE49-F238E27FC236}">
                <a16:creationId xmlns:a16="http://schemas.microsoft.com/office/drawing/2014/main" id="{4B9DF65C-55B8-A47C-C290-E5241B46E02D}"/>
              </a:ext>
            </a:extLst>
          </p:cNvPr>
          <p:cNvPicPr>
            <a:picLocks noChangeAspect="1"/>
          </p:cNvPicPr>
          <p:nvPr/>
        </p:nvPicPr>
        <p:blipFill>
          <a:blip>
            <a:extLst>
              <a:ext uri="{96DAC541-7B7A-43D3-8B79-37D633B846F1}">
                <asvg:svgBlip xmlns:asvg="http://schemas.microsoft.com/office/drawing/2016/SVG/main" r:embed="rId35"/>
              </a:ext>
            </a:extLst>
          </a:blip>
          <a:stretch>
            <a:fillRect/>
          </a:stretch>
        </p:blipFill>
        <p:spPr>
          <a:xfrm>
            <a:off x="15566485" y="5103276"/>
            <a:ext cx="807527" cy="807527"/>
          </a:xfrm>
          <a:prstGeom prst="rect">
            <a:avLst/>
          </a:prstGeom>
        </p:spPr>
      </p:pic>
      <p:pic>
        <p:nvPicPr>
          <p:cNvPr id="158" name="Graphic 157">
            <a:extLst>
              <a:ext uri="{FF2B5EF4-FFF2-40B4-BE49-F238E27FC236}">
                <a16:creationId xmlns:a16="http://schemas.microsoft.com/office/drawing/2014/main" id="{FC225EEF-E129-0BF8-B860-1BD3437C9C16}"/>
              </a:ext>
            </a:extLst>
          </p:cNvPr>
          <p:cNvPicPr>
            <a:picLocks noChangeAspect="1"/>
          </p:cNvPicPr>
          <p:nvPr/>
        </p:nvPicPr>
        <p:blipFill>
          <a:blip>
            <a:extLst>
              <a:ext uri="{96DAC541-7B7A-43D3-8B79-37D633B846F1}">
                <asvg:svgBlip xmlns:asvg="http://schemas.microsoft.com/office/drawing/2016/SVG/main" r:embed="rId36"/>
              </a:ext>
            </a:extLst>
          </a:blip>
          <a:stretch>
            <a:fillRect/>
          </a:stretch>
        </p:blipFill>
        <p:spPr>
          <a:xfrm>
            <a:off x="1385790" y="6342578"/>
            <a:ext cx="807527" cy="827715"/>
          </a:xfrm>
          <a:prstGeom prst="rect">
            <a:avLst/>
          </a:prstGeom>
        </p:spPr>
      </p:pic>
      <p:pic>
        <p:nvPicPr>
          <p:cNvPr id="162" name="Graphic 161">
            <a:extLst>
              <a:ext uri="{FF2B5EF4-FFF2-40B4-BE49-F238E27FC236}">
                <a16:creationId xmlns:a16="http://schemas.microsoft.com/office/drawing/2014/main" id="{A8E652C2-5221-6169-307C-6334B4247D49}"/>
              </a:ext>
            </a:extLst>
          </p:cNvPr>
          <p:cNvPicPr>
            <a:picLocks noChangeAspect="1"/>
          </p:cNvPicPr>
          <p:nvPr/>
        </p:nvPicPr>
        <p:blipFill>
          <a:blip>
            <a:extLst>
              <a:ext uri="{96DAC541-7B7A-43D3-8B79-37D633B846F1}">
                <asvg:svgBlip xmlns:asvg="http://schemas.microsoft.com/office/drawing/2016/SVG/main" r:embed="rId37"/>
              </a:ext>
            </a:extLst>
          </a:blip>
          <a:stretch>
            <a:fillRect/>
          </a:stretch>
        </p:blipFill>
        <p:spPr>
          <a:xfrm>
            <a:off x="2551980" y="6256269"/>
            <a:ext cx="807527" cy="807527"/>
          </a:xfrm>
          <a:prstGeom prst="rect">
            <a:avLst/>
          </a:prstGeom>
        </p:spPr>
      </p:pic>
      <p:pic>
        <p:nvPicPr>
          <p:cNvPr id="166" name="Graphic 165">
            <a:extLst>
              <a:ext uri="{FF2B5EF4-FFF2-40B4-BE49-F238E27FC236}">
                <a16:creationId xmlns:a16="http://schemas.microsoft.com/office/drawing/2014/main" id="{7A77499E-1F27-A161-90C6-92F8B7E6EF9E}"/>
              </a:ext>
            </a:extLst>
          </p:cNvPr>
          <p:cNvPicPr>
            <a:picLocks noChangeAspect="1"/>
          </p:cNvPicPr>
          <p:nvPr/>
        </p:nvPicPr>
        <p:blipFill>
          <a:blip>
            <a:extLst>
              <a:ext uri="{96DAC541-7B7A-43D3-8B79-37D633B846F1}">
                <asvg:svgBlip xmlns:asvg="http://schemas.microsoft.com/office/drawing/2016/SVG/main" r:embed="rId38"/>
              </a:ext>
            </a:extLst>
          </a:blip>
          <a:stretch>
            <a:fillRect/>
          </a:stretch>
        </p:blipFill>
        <p:spPr>
          <a:xfrm>
            <a:off x="4186433" y="6547867"/>
            <a:ext cx="807527" cy="827715"/>
          </a:xfrm>
          <a:prstGeom prst="rect">
            <a:avLst/>
          </a:prstGeom>
        </p:spPr>
      </p:pic>
      <p:pic>
        <p:nvPicPr>
          <p:cNvPr id="170" name="Graphic 169">
            <a:extLst>
              <a:ext uri="{FF2B5EF4-FFF2-40B4-BE49-F238E27FC236}">
                <a16:creationId xmlns:a16="http://schemas.microsoft.com/office/drawing/2014/main" id="{743F07F0-C7EB-75C0-F56D-F39F8463A858}"/>
              </a:ext>
            </a:extLst>
          </p:cNvPr>
          <p:cNvPicPr>
            <a:picLocks noChangeAspect="1"/>
          </p:cNvPicPr>
          <p:nvPr/>
        </p:nvPicPr>
        <p:blipFill>
          <a:blip>
            <a:extLst>
              <a:ext uri="{96DAC541-7B7A-43D3-8B79-37D633B846F1}">
                <asvg:svgBlip xmlns:asvg="http://schemas.microsoft.com/office/drawing/2016/SVG/main" r:embed="rId39"/>
              </a:ext>
            </a:extLst>
          </a:blip>
          <a:stretch>
            <a:fillRect/>
          </a:stretch>
        </p:blipFill>
        <p:spPr>
          <a:xfrm>
            <a:off x="5445357" y="6555191"/>
            <a:ext cx="807527" cy="807527"/>
          </a:xfrm>
          <a:prstGeom prst="rect">
            <a:avLst/>
          </a:prstGeom>
        </p:spPr>
      </p:pic>
      <p:pic>
        <p:nvPicPr>
          <p:cNvPr id="174" name="Graphic 173">
            <a:extLst>
              <a:ext uri="{FF2B5EF4-FFF2-40B4-BE49-F238E27FC236}">
                <a16:creationId xmlns:a16="http://schemas.microsoft.com/office/drawing/2014/main" id="{189FD2B1-027F-C3BD-3DD1-A84342DFA343}"/>
              </a:ext>
            </a:extLst>
          </p:cNvPr>
          <p:cNvPicPr>
            <a:picLocks noChangeAspect="1"/>
          </p:cNvPicPr>
          <p:nvPr/>
        </p:nvPicPr>
        <p:blipFill>
          <a:blip>
            <a:extLst>
              <a:ext uri="{96DAC541-7B7A-43D3-8B79-37D633B846F1}">
                <asvg:svgBlip xmlns:asvg="http://schemas.microsoft.com/office/drawing/2016/SVG/main" r:embed="rId40"/>
              </a:ext>
            </a:extLst>
          </a:blip>
          <a:stretch>
            <a:fillRect/>
          </a:stretch>
        </p:blipFill>
        <p:spPr>
          <a:xfrm>
            <a:off x="6721254" y="6461638"/>
            <a:ext cx="807527" cy="827715"/>
          </a:xfrm>
          <a:prstGeom prst="rect">
            <a:avLst/>
          </a:prstGeom>
        </p:spPr>
      </p:pic>
      <p:pic>
        <p:nvPicPr>
          <p:cNvPr id="178" name="Graphic 177">
            <a:extLst>
              <a:ext uri="{FF2B5EF4-FFF2-40B4-BE49-F238E27FC236}">
                <a16:creationId xmlns:a16="http://schemas.microsoft.com/office/drawing/2014/main" id="{8178090D-22EF-B56F-9DD6-366E7E8BEF57}"/>
              </a:ext>
            </a:extLst>
          </p:cNvPr>
          <p:cNvPicPr>
            <a:picLocks noChangeAspect="1"/>
          </p:cNvPicPr>
          <p:nvPr/>
        </p:nvPicPr>
        <p:blipFill>
          <a:blip>
            <a:extLst>
              <a:ext uri="{96DAC541-7B7A-43D3-8B79-37D633B846F1}">
                <asvg:svgBlip xmlns:asvg="http://schemas.microsoft.com/office/drawing/2016/SVG/main" r:embed="rId41"/>
              </a:ext>
            </a:extLst>
          </a:blip>
          <a:stretch>
            <a:fillRect/>
          </a:stretch>
        </p:blipFill>
        <p:spPr>
          <a:xfrm>
            <a:off x="8214191" y="6439004"/>
            <a:ext cx="807527" cy="827715"/>
          </a:xfrm>
          <a:prstGeom prst="rect">
            <a:avLst/>
          </a:prstGeom>
        </p:spPr>
      </p:pic>
      <p:pic>
        <p:nvPicPr>
          <p:cNvPr id="182" name="Graphic 181">
            <a:extLst>
              <a:ext uri="{FF2B5EF4-FFF2-40B4-BE49-F238E27FC236}">
                <a16:creationId xmlns:a16="http://schemas.microsoft.com/office/drawing/2014/main" id="{0E45B6E9-1409-4AF3-7A23-2B203CA869A8}"/>
              </a:ext>
            </a:extLst>
          </p:cNvPr>
          <p:cNvPicPr>
            <a:picLocks noChangeAspect="1"/>
          </p:cNvPicPr>
          <p:nvPr/>
        </p:nvPicPr>
        <p:blipFill>
          <a:blip>
            <a:extLst>
              <a:ext uri="{96DAC541-7B7A-43D3-8B79-37D633B846F1}">
                <asvg:svgBlip xmlns:asvg="http://schemas.microsoft.com/office/drawing/2016/SVG/main" r:embed="rId42"/>
              </a:ext>
            </a:extLst>
          </a:blip>
          <a:stretch>
            <a:fillRect/>
          </a:stretch>
        </p:blipFill>
        <p:spPr>
          <a:xfrm>
            <a:off x="9521267" y="6413084"/>
            <a:ext cx="807527" cy="827715"/>
          </a:xfrm>
          <a:prstGeom prst="rect">
            <a:avLst/>
          </a:prstGeom>
        </p:spPr>
      </p:pic>
      <p:pic>
        <p:nvPicPr>
          <p:cNvPr id="186" name="Graphic 185">
            <a:extLst>
              <a:ext uri="{FF2B5EF4-FFF2-40B4-BE49-F238E27FC236}">
                <a16:creationId xmlns:a16="http://schemas.microsoft.com/office/drawing/2014/main" id="{DE5DAB42-EB5D-5CD7-2A8C-2A8DA572605B}"/>
              </a:ext>
            </a:extLst>
          </p:cNvPr>
          <p:cNvPicPr>
            <a:picLocks noChangeAspect="1"/>
          </p:cNvPicPr>
          <p:nvPr/>
        </p:nvPicPr>
        <p:blipFill>
          <a:blip>
            <a:extLst>
              <a:ext uri="{96DAC541-7B7A-43D3-8B79-37D633B846F1}">
                <asvg:svgBlip xmlns:asvg="http://schemas.microsoft.com/office/drawing/2016/SVG/main" r:embed="rId43"/>
              </a:ext>
            </a:extLst>
          </a:blip>
          <a:stretch>
            <a:fillRect/>
          </a:stretch>
        </p:blipFill>
        <p:spPr>
          <a:xfrm>
            <a:off x="10900365" y="6362614"/>
            <a:ext cx="787339" cy="928656"/>
          </a:xfrm>
          <a:prstGeom prst="rect">
            <a:avLst/>
          </a:prstGeom>
        </p:spPr>
      </p:pic>
      <p:pic>
        <p:nvPicPr>
          <p:cNvPr id="190" name="Graphic 189">
            <a:extLst>
              <a:ext uri="{FF2B5EF4-FFF2-40B4-BE49-F238E27FC236}">
                <a16:creationId xmlns:a16="http://schemas.microsoft.com/office/drawing/2014/main" id="{B835D7F1-269F-32CC-8CB4-3A5A7EA6702A}"/>
              </a:ext>
            </a:extLst>
          </p:cNvPr>
          <p:cNvPicPr>
            <a:picLocks noChangeAspect="1"/>
          </p:cNvPicPr>
          <p:nvPr/>
        </p:nvPicPr>
        <p:blipFill>
          <a:blip>
            <a:extLst>
              <a:ext uri="{96DAC541-7B7A-43D3-8B79-37D633B846F1}">
                <asvg:svgBlip xmlns:asvg="http://schemas.microsoft.com/office/drawing/2016/SVG/main" r:embed="rId44"/>
              </a:ext>
            </a:extLst>
          </a:blip>
          <a:stretch>
            <a:fillRect/>
          </a:stretch>
        </p:blipFill>
        <p:spPr>
          <a:xfrm>
            <a:off x="12455097" y="6405957"/>
            <a:ext cx="807527" cy="827715"/>
          </a:xfrm>
          <a:prstGeom prst="rect">
            <a:avLst/>
          </a:prstGeom>
        </p:spPr>
      </p:pic>
      <p:pic>
        <p:nvPicPr>
          <p:cNvPr id="194" name="Graphic 193">
            <a:extLst>
              <a:ext uri="{FF2B5EF4-FFF2-40B4-BE49-F238E27FC236}">
                <a16:creationId xmlns:a16="http://schemas.microsoft.com/office/drawing/2014/main" id="{03ADCC27-1927-77DD-BFBA-0DDB6F713CB0}"/>
              </a:ext>
            </a:extLst>
          </p:cNvPr>
          <p:cNvPicPr>
            <a:picLocks noChangeAspect="1"/>
          </p:cNvPicPr>
          <p:nvPr/>
        </p:nvPicPr>
        <p:blipFill>
          <a:blip>
            <a:extLst>
              <a:ext uri="{96DAC541-7B7A-43D3-8B79-37D633B846F1}">
                <asvg:svgBlip xmlns:asvg="http://schemas.microsoft.com/office/drawing/2016/SVG/main" r:embed="rId45"/>
              </a:ext>
            </a:extLst>
          </a:blip>
          <a:stretch>
            <a:fillRect/>
          </a:stretch>
        </p:blipFill>
        <p:spPr>
          <a:xfrm>
            <a:off x="14010071" y="6405957"/>
            <a:ext cx="787339" cy="807527"/>
          </a:xfrm>
          <a:prstGeom prst="rect">
            <a:avLst/>
          </a:prstGeom>
        </p:spPr>
      </p:pic>
      <p:pic>
        <p:nvPicPr>
          <p:cNvPr id="198" name="Graphic 197">
            <a:extLst>
              <a:ext uri="{FF2B5EF4-FFF2-40B4-BE49-F238E27FC236}">
                <a16:creationId xmlns:a16="http://schemas.microsoft.com/office/drawing/2014/main" id="{907959AC-E9FE-F016-6053-02C86F138E52}"/>
              </a:ext>
            </a:extLst>
          </p:cNvPr>
          <p:cNvPicPr>
            <a:picLocks noChangeAspect="1"/>
          </p:cNvPicPr>
          <p:nvPr/>
        </p:nvPicPr>
        <p:blipFill>
          <a:blip>
            <a:extLst>
              <a:ext uri="{96DAC541-7B7A-43D3-8B79-37D633B846F1}">
                <asvg:svgBlip xmlns:asvg="http://schemas.microsoft.com/office/drawing/2016/SVG/main" r:embed="rId46"/>
              </a:ext>
            </a:extLst>
          </a:blip>
          <a:stretch>
            <a:fillRect/>
          </a:stretch>
        </p:blipFill>
        <p:spPr>
          <a:xfrm>
            <a:off x="15544857" y="6347440"/>
            <a:ext cx="807527" cy="827715"/>
          </a:xfrm>
          <a:prstGeom prst="rect">
            <a:avLst/>
          </a:prstGeom>
        </p:spPr>
      </p:pic>
      <p:pic>
        <p:nvPicPr>
          <p:cNvPr id="202" name="Graphic 201">
            <a:extLst>
              <a:ext uri="{FF2B5EF4-FFF2-40B4-BE49-F238E27FC236}">
                <a16:creationId xmlns:a16="http://schemas.microsoft.com/office/drawing/2014/main" id="{57A85B99-4FBD-D200-677E-A937721A2883}"/>
              </a:ext>
            </a:extLst>
          </p:cNvPr>
          <p:cNvPicPr>
            <a:picLocks noChangeAspect="1"/>
          </p:cNvPicPr>
          <p:nvPr/>
        </p:nvPicPr>
        <p:blipFill>
          <a:blip>
            <a:extLst>
              <a:ext uri="{96DAC541-7B7A-43D3-8B79-37D633B846F1}">
                <asvg:svgBlip xmlns:asvg="http://schemas.microsoft.com/office/drawing/2016/SVG/main" r:embed="rId47"/>
              </a:ext>
            </a:extLst>
          </a:blip>
          <a:stretch>
            <a:fillRect/>
          </a:stretch>
        </p:blipFill>
        <p:spPr>
          <a:xfrm>
            <a:off x="1471546" y="7903810"/>
            <a:ext cx="807527" cy="827715"/>
          </a:xfrm>
          <a:prstGeom prst="rect">
            <a:avLst/>
          </a:prstGeom>
        </p:spPr>
      </p:pic>
      <p:pic>
        <p:nvPicPr>
          <p:cNvPr id="206" name="Graphic 205">
            <a:extLst>
              <a:ext uri="{FF2B5EF4-FFF2-40B4-BE49-F238E27FC236}">
                <a16:creationId xmlns:a16="http://schemas.microsoft.com/office/drawing/2014/main" id="{6FB11F91-BEC9-8E6A-6B33-10344C56CF8B}"/>
              </a:ext>
            </a:extLst>
          </p:cNvPr>
          <p:cNvPicPr>
            <a:picLocks noChangeAspect="1"/>
          </p:cNvPicPr>
          <p:nvPr/>
        </p:nvPicPr>
        <p:blipFill>
          <a:blip>
            <a:extLst>
              <a:ext uri="{96DAC541-7B7A-43D3-8B79-37D633B846F1}">
                <asvg:svgBlip xmlns:asvg="http://schemas.microsoft.com/office/drawing/2016/SVG/main" r:embed="rId48"/>
              </a:ext>
            </a:extLst>
          </a:blip>
          <a:stretch>
            <a:fillRect/>
          </a:stretch>
        </p:blipFill>
        <p:spPr>
          <a:xfrm>
            <a:off x="2853658" y="7876926"/>
            <a:ext cx="807527" cy="827715"/>
          </a:xfrm>
          <a:prstGeom prst="rect">
            <a:avLst/>
          </a:prstGeom>
        </p:spPr>
      </p:pic>
      <p:pic>
        <p:nvPicPr>
          <p:cNvPr id="210" name="Graphic 209">
            <a:extLst>
              <a:ext uri="{FF2B5EF4-FFF2-40B4-BE49-F238E27FC236}">
                <a16:creationId xmlns:a16="http://schemas.microsoft.com/office/drawing/2014/main" id="{F1F32F38-3CA2-A7B4-7AF8-F517774B77CF}"/>
              </a:ext>
            </a:extLst>
          </p:cNvPr>
          <p:cNvPicPr>
            <a:picLocks noChangeAspect="1"/>
          </p:cNvPicPr>
          <p:nvPr/>
        </p:nvPicPr>
        <p:blipFill>
          <a:blip>
            <a:extLst>
              <a:ext uri="{96DAC541-7B7A-43D3-8B79-37D633B846F1}">
                <asvg:svgBlip xmlns:asvg="http://schemas.microsoft.com/office/drawing/2016/SVG/main" r:embed="rId49"/>
              </a:ext>
            </a:extLst>
          </a:blip>
          <a:stretch>
            <a:fillRect/>
          </a:stretch>
        </p:blipFill>
        <p:spPr>
          <a:xfrm>
            <a:off x="4285657" y="7876927"/>
            <a:ext cx="807527" cy="827715"/>
          </a:xfrm>
          <a:prstGeom prst="rect">
            <a:avLst/>
          </a:prstGeom>
        </p:spPr>
      </p:pic>
      <p:pic>
        <p:nvPicPr>
          <p:cNvPr id="214" name="Graphic 213">
            <a:extLst>
              <a:ext uri="{FF2B5EF4-FFF2-40B4-BE49-F238E27FC236}">
                <a16:creationId xmlns:a16="http://schemas.microsoft.com/office/drawing/2014/main" id="{FFB0D69B-F83C-9C6F-1CDE-2B02C56FA3D5}"/>
              </a:ext>
            </a:extLst>
          </p:cNvPr>
          <p:cNvPicPr>
            <a:picLocks noChangeAspect="1"/>
          </p:cNvPicPr>
          <p:nvPr/>
        </p:nvPicPr>
        <p:blipFill>
          <a:blip>
            <a:extLst>
              <a:ext uri="{96DAC541-7B7A-43D3-8B79-37D633B846F1}">
                <asvg:svgBlip xmlns:asvg="http://schemas.microsoft.com/office/drawing/2016/SVG/main" r:embed="rId50"/>
              </a:ext>
            </a:extLst>
          </a:blip>
          <a:stretch>
            <a:fillRect/>
          </a:stretch>
        </p:blipFill>
        <p:spPr>
          <a:xfrm>
            <a:off x="6700009" y="7780496"/>
            <a:ext cx="807527" cy="827715"/>
          </a:xfrm>
          <a:prstGeom prst="rect">
            <a:avLst/>
          </a:prstGeom>
        </p:spPr>
      </p:pic>
      <p:pic>
        <p:nvPicPr>
          <p:cNvPr id="218" name="Graphic 217">
            <a:extLst>
              <a:ext uri="{FF2B5EF4-FFF2-40B4-BE49-F238E27FC236}">
                <a16:creationId xmlns:a16="http://schemas.microsoft.com/office/drawing/2014/main" id="{86A27411-8DB8-5447-DFA2-17C5A6D220C9}"/>
              </a:ext>
            </a:extLst>
          </p:cNvPr>
          <p:cNvPicPr>
            <a:picLocks noChangeAspect="1"/>
          </p:cNvPicPr>
          <p:nvPr/>
        </p:nvPicPr>
        <p:blipFill>
          <a:blip>
            <a:extLst>
              <a:ext uri="{96DAC541-7B7A-43D3-8B79-37D633B846F1}">
                <asvg:svgBlip xmlns:asvg="http://schemas.microsoft.com/office/drawing/2016/SVG/main" r:embed="rId51"/>
              </a:ext>
            </a:extLst>
          </a:blip>
          <a:stretch>
            <a:fillRect/>
          </a:stretch>
        </p:blipFill>
        <p:spPr>
          <a:xfrm>
            <a:off x="9407309" y="7749689"/>
            <a:ext cx="807527" cy="827715"/>
          </a:xfrm>
          <a:prstGeom prst="rect">
            <a:avLst/>
          </a:prstGeom>
        </p:spPr>
      </p:pic>
      <p:pic>
        <p:nvPicPr>
          <p:cNvPr id="223" name="Graphic 222">
            <a:extLst>
              <a:ext uri="{FF2B5EF4-FFF2-40B4-BE49-F238E27FC236}">
                <a16:creationId xmlns:a16="http://schemas.microsoft.com/office/drawing/2014/main" id="{85924FFA-0FED-5FC8-EB58-20621479A144}"/>
              </a:ext>
            </a:extLst>
          </p:cNvPr>
          <p:cNvPicPr>
            <a:picLocks noChangeAspect="1"/>
          </p:cNvPicPr>
          <p:nvPr/>
        </p:nvPicPr>
        <p:blipFill>
          <a:blip>
            <a:extLst>
              <a:ext uri="{96DAC541-7B7A-43D3-8B79-37D633B846F1}">
                <asvg:svgBlip xmlns:asvg="http://schemas.microsoft.com/office/drawing/2016/SVG/main" r:embed="rId52"/>
              </a:ext>
            </a:extLst>
          </a:blip>
          <a:stretch>
            <a:fillRect/>
          </a:stretch>
        </p:blipFill>
        <p:spPr>
          <a:xfrm>
            <a:off x="8111605" y="7730170"/>
            <a:ext cx="807527" cy="827715"/>
          </a:xfrm>
          <a:prstGeom prst="rect">
            <a:avLst/>
          </a:prstGeom>
        </p:spPr>
      </p:pic>
      <p:pic>
        <p:nvPicPr>
          <p:cNvPr id="225" name="Graphic 224">
            <a:extLst>
              <a:ext uri="{FF2B5EF4-FFF2-40B4-BE49-F238E27FC236}">
                <a16:creationId xmlns:a16="http://schemas.microsoft.com/office/drawing/2014/main" id="{58CC5FA6-487A-B1D4-D9C8-EAE52C6EE4EF}"/>
              </a:ext>
            </a:extLst>
          </p:cNvPr>
          <p:cNvPicPr>
            <a:picLocks noChangeAspect="1"/>
          </p:cNvPicPr>
          <p:nvPr/>
        </p:nvPicPr>
        <p:blipFill>
          <a:blip>
            <a:extLst>
              <a:ext uri="{96DAC541-7B7A-43D3-8B79-37D633B846F1}">
                <asvg:svgBlip xmlns:asvg="http://schemas.microsoft.com/office/drawing/2016/SVG/main" r:embed="rId53"/>
              </a:ext>
            </a:extLst>
          </a:blip>
          <a:stretch>
            <a:fillRect/>
          </a:stretch>
        </p:blipFill>
        <p:spPr>
          <a:xfrm>
            <a:off x="12502922" y="7696023"/>
            <a:ext cx="807527" cy="807527"/>
          </a:xfrm>
          <a:prstGeom prst="rect">
            <a:avLst/>
          </a:prstGeom>
        </p:spPr>
      </p:pic>
      <p:pic>
        <p:nvPicPr>
          <p:cNvPr id="227" name="Graphic 226">
            <a:extLst>
              <a:ext uri="{FF2B5EF4-FFF2-40B4-BE49-F238E27FC236}">
                <a16:creationId xmlns:a16="http://schemas.microsoft.com/office/drawing/2014/main" id="{4564B2B9-E9C7-8903-0AB7-1F192CC89BAA}"/>
              </a:ext>
            </a:extLst>
          </p:cNvPr>
          <p:cNvPicPr>
            <a:picLocks noChangeAspect="1"/>
          </p:cNvPicPr>
          <p:nvPr/>
        </p:nvPicPr>
        <p:blipFill>
          <a:blip>
            <a:extLst>
              <a:ext uri="{96DAC541-7B7A-43D3-8B79-37D633B846F1}">
                <asvg:svgBlip xmlns:asvg="http://schemas.microsoft.com/office/drawing/2016/SVG/main" r:embed="rId54"/>
              </a:ext>
            </a:extLst>
          </a:blip>
          <a:stretch>
            <a:fillRect/>
          </a:stretch>
        </p:blipFill>
        <p:spPr>
          <a:xfrm>
            <a:off x="10937069" y="7722657"/>
            <a:ext cx="787339" cy="989220"/>
          </a:xfrm>
          <a:prstGeom prst="rect">
            <a:avLst/>
          </a:prstGeom>
        </p:spPr>
      </p:pic>
      <p:pic>
        <p:nvPicPr>
          <p:cNvPr id="229" name="Graphic 228">
            <a:extLst>
              <a:ext uri="{FF2B5EF4-FFF2-40B4-BE49-F238E27FC236}">
                <a16:creationId xmlns:a16="http://schemas.microsoft.com/office/drawing/2014/main" id="{EAFA3673-8863-F899-E265-9BDC3E42A1DE}"/>
              </a:ext>
            </a:extLst>
          </p:cNvPr>
          <p:cNvPicPr>
            <a:picLocks noChangeAspect="1"/>
          </p:cNvPicPr>
          <p:nvPr/>
        </p:nvPicPr>
        <p:blipFill>
          <a:blip>
            <a:extLst>
              <a:ext uri="{96DAC541-7B7A-43D3-8B79-37D633B846F1}">
                <asvg:svgBlip xmlns:asvg="http://schemas.microsoft.com/office/drawing/2016/SVG/main" r:embed="rId55"/>
              </a:ext>
            </a:extLst>
          </a:blip>
          <a:stretch>
            <a:fillRect/>
          </a:stretch>
        </p:blipFill>
        <p:spPr>
          <a:xfrm>
            <a:off x="14065724" y="7696023"/>
            <a:ext cx="807527" cy="827715"/>
          </a:xfrm>
          <a:prstGeom prst="rect">
            <a:avLst/>
          </a:prstGeom>
        </p:spPr>
      </p:pic>
      <p:pic>
        <p:nvPicPr>
          <p:cNvPr id="231" name="Graphic 230">
            <a:extLst>
              <a:ext uri="{FF2B5EF4-FFF2-40B4-BE49-F238E27FC236}">
                <a16:creationId xmlns:a16="http://schemas.microsoft.com/office/drawing/2014/main" id="{0636D9D4-75C5-1FFA-C87B-8FF319AE90FA}"/>
              </a:ext>
            </a:extLst>
          </p:cNvPr>
          <p:cNvPicPr>
            <a:picLocks noChangeAspect="1"/>
          </p:cNvPicPr>
          <p:nvPr/>
        </p:nvPicPr>
        <p:blipFill>
          <a:blip>
            <a:extLst>
              <a:ext uri="{96DAC541-7B7A-43D3-8B79-37D633B846F1}">
                <asvg:svgBlip xmlns:asvg="http://schemas.microsoft.com/office/drawing/2016/SVG/main" r:embed="rId56"/>
              </a:ext>
            </a:extLst>
          </a:blip>
          <a:stretch>
            <a:fillRect/>
          </a:stretch>
        </p:blipFill>
        <p:spPr>
          <a:xfrm>
            <a:off x="15704018" y="7803410"/>
            <a:ext cx="807527" cy="827715"/>
          </a:xfrm>
          <a:prstGeom prst="rect">
            <a:avLst/>
          </a:prstGeom>
        </p:spPr>
      </p:pic>
    </p:spTree>
    <p:extLst>
      <p:ext uri="{BB962C8B-B14F-4D97-AF65-F5344CB8AC3E}">
        <p14:creationId xmlns:p14="http://schemas.microsoft.com/office/powerpoint/2010/main" val="2680157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itle 221">
            <a:extLst>
              <a:ext uri="{FF2B5EF4-FFF2-40B4-BE49-F238E27FC236}">
                <a16:creationId xmlns:a16="http://schemas.microsoft.com/office/drawing/2014/main" id="{714B6DFA-AF42-EA9A-9742-A10E3EFD741F}"/>
              </a:ext>
            </a:extLst>
          </p:cNvPr>
          <p:cNvSpPr>
            <a:spLocks noGrp="1"/>
          </p:cNvSpPr>
          <p:nvPr>
            <p:ph type="title"/>
          </p:nvPr>
        </p:nvSpPr>
        <p:spPr>
          <a:xfrm>
            <a:off x="1223104" y="530526"/>
            <a:ext cx="7388284" cy="1988345"/>
          </a:xfrm>
        </p:spPr>
        <p:txBody>
          <a:bodyPr/>
          <a:lstStyle/>
          <a:p>
            <a:r>
              <a:rPr lang="en-US" dirty="0"/>
              <a:t>Icons - Color</a:t>
            </a:r>
          </a:p>
        </p:txBody>
      </p:sp>
      <p:pic>
        <p:nvPicPr>
          <p:cNvPr id="113" name="Graphic 112">
            <a:extLst>
              <a:ext uri="{FF2B5EF4-FFF2-40B4-BE49-F238E27FC236}">
                <a16:creationId xmlns:a16="http://schemas.microsoft.com/office/drawing/2014/main" id="{FDEC6E1C-5905-646F-4CEA-02025D2FD4B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796895" y="2329014"/>
            <a:ext cx="620200" cy="731520"/>
          </a:xfrm>
          <a:prstGeom prst="rect">
            <a:avLst/>
          </a:prstGeom>
        </p:spPr>
      </p:pic>
      <p:pic>
        <p:nvPicPr>
          <p:cNvPr id="115" name="Graphic 114">
            <a:extLst>
              <a:ext uri="{FF2B5EF4-FFF2-40B4-BE49-F238E27FC236}">
                <a16:creationId xmlns:a16="http://schemas.microsoft.com/office/drawing/2014/main" id="{256DBC75-06BE-584A-8911-11177876D1A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408877" y="2341877"/>
            <a:ext cx="731520" cy="731520"/>
          </a:xfrm>
          <a:prstGeom prst="rect">
            <a:avLst/>
          </a:prstGeom>
        </p:spPr>
      </p:pic>
      <p:pic>
        <p:nvPicPr>
          <p:cNvPr id="117" name="Graphic 116">
            <a:extLst>
              <a:ext uri="{FF2B5EF4-FFF2-40B4-BE49-F238E27FC236}">
                <a16:creationId xmlns:a16="http://schemas.microsoft.com/office/drawing/2014/main" id="{D282B2E7-B143-583E-4228-7039FC7FCFB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51498" y="2338412"/>
            <a:ext cx="731520" cy="731520"/>
          </a:xfrm>
          <a:prstGeom prst="rect">
            <a:avLst/>
          </a:prstGeom>
        </p:spPr>
      </p:pic>
      <p:pic>
        <p:nvPicPr>
          <p:cNvPr id="119" name="Graphic 118">
            <a:extLst>
              <a:ext uri="{FF2B5EF4-FFF2-40B4-BE49-F238E27FC236}">
                <a16:creationId xmlns:a16="http://schemas.microsoft.com/office/drawing/2014/main" id="{A2425477-849A-4C23-2941-067A86F7583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437437" y="2329014"/>
            <a:ext cx="713680" cy="731520"/>
          </a:xfrm>
          <a:prstGeom prst="rect">
            <a:avLst/>
          </a:prstGeom>
        </p:spPr>
      </p:pic>
      <p:pic>
        <p:nvPicPr>
          <p:cNvPr id="121" name="Graphic 120">
            <a:extLst>
              <a:ext uri="{FF2B5EF4-FFF2-40B4-BE49-F238E27FC236}">
                <a16:creationId xmlns:a16="http://schemas.microsoft.com/office/drawing/2014/main" id="{060E9D67-91B6-85B7-A7F3-6BCD7C37221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198541" y="2384870"/>
            <a:ext cx="713680" cy="731520"/>
          </a:xfrm>
          <a:prstGeom prst="rect">
            <a:avLst/>
          </a:prstGeom>
        </p:spPr>
      </p:pic>
      <p:pic>
        <p:nvPicPr>
          <p:cNvPr id="123" name="Graphic 122">
            <a:extLst>
              <a:ext uri="{FF2B5EF4-FFF2-40B4-BE49-F238E27FC236}">
                <a16:creationId xmlns:a16="http://schemas.microsoft.com/office/drawing/2014/main" id="{C80EA207-5166-32FE-9A56-5FE2065AF4F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889040" y="2355678"/>
            <a:ext cx="731520" cy="731520"/>
          </a:xfrm>
          <a:prstGeom prst="rect">
            <a:avLst/>
          </a:prstGeom>
        </p:spPr>
      </p:pic>
      <p:pic>
        <p:nvPicPr>
          <p:cNvPr id="125" name="Graphic 124">
            <a:extLst>
              <a:ext uri="{FF2B5EF4-FFF2-40B4-BE49-F238E27FC236}">
                <a16:creationId xmlns:a16="http://schemas.microsoft.com/office/drawing/2014/main" id="{050CE1A1-2ABB-E090-B260-456393D70ED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380709" y="2338412"/>
            <a:ext cx="773320" cy="731520"/>
          </a:xfrm>
          <a:prstGeom prst="rect">
            <a:avLst/>
          </a:prstGeom>
        </p:spPr>
      </p:pic>
      <p:pic>
        <p:nvPicPr>
          <p:cNvPr id="127" name="Graphic 126">
            <a:extLst>
              <a:ext uri="{FF2B5EF4-FFF2-40B4-BE49-F238E27FC236}">
                <a16:creationId xmlns:a16="http://schemas.microsoft.com/office/drawing/2014/main" id="{03AA45DA-527C-54B9-1B0B-0067AB4AB22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5464063" y="2338412"/>
            <a:ext cx="713680" cy="731520"/>
          </a:xfrm>
          <a:prstGeom prst="rect">
            <a:avLst/>
          </a:prstGeom>
        </p:spPr>
      </p:pic>
      <p:pic>
        <p:nvPicPr>
          <p:cNvPr id="129" name="Graphic 128">
            <a:extLst>
              <a:ext uri="{FF2B5EF4-FFF2-40B4-BE49-F238E27FC236}">
                <a16:creationId xmlns:a16="http://schemas.microsoft.com/office/drawing/2014/main" id="{64F4B1D8-792F-E133-6D77-99A15BF8E482}"/>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3635102" y="2329014"/>
            <a:ext cx="663472" cy="731520"/>
          </a:xfrm>
          <a:prstGeom prst="rect">
            <a:avLst/>
          </a:prstGeom>
        </p:spPr>
      </p:pic>
      <p:pic>
        <p:nvPicPr>
          <p:cNvPr id="131" name="Graphic 130">
            <a:extLst>
              <a:ext uri="{FF2B5EF4-FFF2-40B4-BE49-F238E27FC236}">
                <a16:creationId xmlns:a16="http://schemas.microsoft.com/office/drawing/2014/main" id="{31817D0D-8F1E-E4A5-1B8C-58249145F566}"/>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1723401" y="2355678"/>
            <a:ext cx="713680" cy="731520"/>
          </a:xfrm>
          <a:prstGeom prst="rect">
            <a:avLst/>
          </a:prstGeom>
        </p:spPr>
      </p:pic>
      <p:pic>
        <p:nvPicPr>
          <p:cNvPr id="133" name="Graphic 132">
            <a:extLst>
              <a:ext uri="{FF2B5EF4-FFF2-40B4-BE49-F238E27FC236}">
                <a16:creationId xmlns:a16="http://schemas.microsoft.com/office/drawing/2014/main" id="{C49DB6C9-569B-9AFD-9EE2-AA85E773AECC}"/>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372172" y="3836181"/>
            <a:ext cx="731520" cy="731520"/>
          </a:xfrm>
          <a:prstGeom prst="rect">
            <a:avLst/>
          </a:prstGeom>
        </p:spPr>
      </p:pic>
      <p:pic>
        <p:nvPicPr>
          <p:cNvPr id="135" name="Graphic 134">
            <a:extLst>
              <a:ext uri="{FF2B5EF4-FFF2-40B4-BE49-F238E27FC236}">
                <a16:creationId xmlns:a16="http://schemas.microsoft.com/office/drawing/2014/main" id="{F9E1AB4D-744A-CA9A-076A-C09506D2BF90}"/>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1746984" y="3836181"/>
            <a:ext cx="789272" cy="731520"/>
          </a:xfrm>
          <a:prstGeom prst="rect">
            <a:avLst/>
          </a:prstGeom>
        </p:spPr>
      </p:pic>
      <p:pic>
        <p:nvPicPr>
          <p:cNvPr id="137" name="Graphic 136">
            <a:extLst>
              <a:ext uri="{FF2B5EF4-FFF2-40B4-BE49-F238E27FC236}">
                <a16:creationId xmlns:a16="http://schemas.microsoft.com/office/drawing/2014/main" id="{27B29AF1-C45B-F45C-B036-55BB2D6F4F90}"/>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6416368" y="3773430"/>
            <a:ext cx="796064" cy="731520"/>
          </a:xfrm>
          <a:prstGeom prst="rect">
            <a:avLst/>
          </a:prstGeom>
        </p:spPr>
      </p:pic>
      <p:pic>
        <p:nvPicPr>
          <p:cNvPr id="139" name="Graphic 138">
            <a:extLst>
              <a:ext uri="{FF2B5EF4-FFF2-40B4-BE49-F238E27FC236}">
                <a16:creationId xmlns:a16="http://schemas.microsoft.com/office/drawing/2014/main" id="{13AD2C59-0E51-6755-1682-817CD7D4FCFF}"/>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5036550" y="3850051"/>
            <a:ext cx="712272" cy="731520"/>
          </a:xfrm>
          <a:prstGeom prst="rect">
            <a:avLst/>
          </a:prstGeom>
        </p:spPr>
      </p:pic>
      <p:pic>
        <p:nvPicPr>
          <p:cNvPr id="141" name="Graphic 140">
            <a:extLst>
              <a:ext uri="{FF2B5EF4-FFF2-40B4-BE49-F238E27FC236}">
                <a16:creationId xmlns:a16="http://schemas.microsoft.com/office/drawing/2014/main" id="{4697B2A8-2A92-7202-D45F-25EF68509CE9}"/>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7772852" y="3850051"/>
            <a:ext cx="713680" cy="731520"/>
          </a:xfrm>
          <a:prstGeom prst="rect">
            <a:avLst/>
          </a:prstGeom>
        </p:spPr>
      </p:pic>
      <p:pic>
        <p:nvPicPr>
          <p:cNvPr id="143" name="Graphic 142">
            <a:extLst>
              <a:ext uri="{FF2B5EF4-FFF2-40B4-BE49-F238E27FC236}">
                <a16:creationId xmlns:a16="http://schemas.microsoft.com/office/drawing/2014/main" id="{1ECA4911-B2BB-24FD-991D-95AE008DC55E}"/>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9147114" y="3847823"/>
            <a:ext cx="713680" cy="731520"/>
          </a:xfrm>
          <a:prstGeom prst="rect">
            <a:avLst/>
          </a:prstGeom>
        </p:spPr>
      </p:pic>
      <p:pic>
        <p:nvPicPr>
          <p:cNvPr id="145" name="Graphic 144">
            <a:extLst>
              <a:ext uri="{FF2B5EF4-FFF2-40B4-BE49-F238E27FC236}">
                <a16:creationId xmlns:a16="http://schemas.microsoft.com/office/drawing/2014/main" id="{08656208-AD4F-9889-9F45-116C695C0EB5}"/>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10422509" y="3773430"/>
            <a:ext cx="731520" cy="731520"/>
          </a:xfrm>
          <a:prstGeom prst="rect">
            <a:avLst/>
          </a:prstGeom>
        </p:spPr>
      </p:pic>
      <p:pic>
        <p:nvPicPr>
          <p:cNvPr id="147" name="Graphic 146">
            <a:extLst>
              <a:ext uri="{FF2B5EF4-FFF2-40B4-BE49-F238E27FC236}">
                <a16:creationId xmlns:a16="http://schemas.microsoft.com/office/drawing/2014/main" id="{32523AE0-54FA-8787-7998-F3EF00ADF28D}"/>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13630491" y="3836181"/>
            <a:ext cx="713680" cy="731520"/>
          </a:xfrm>
          <a:prstGeom prst="rect">
            <a:avLst/>
          </a:prstGeom>
        </p:spPr>
      </p:pic>
      <p:pic>
        <p:nvPicPr>
          <p:cNvPr id="149" name="Graphic 148">
            <a:extLst>
              <a:ext uri="{FF2B5EF4-FFF2-40B4-BE49-F238E27FC236}">
                <a16:creationId xmlns:a16="http://schemas.microsoft.com/office/drawing/2014/main" id="{0EBCB577-D2D4-BC36-EB01-D18B537605BF}"/>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11724402" y="3850051"/>
            <a:ext cx="731520" cy="731520"/>
          </a:xfrm>
          <a:prstGeom prst="rect">
            <a:avLst/>
          </a:prstGeom>
        </p:spPr>
      </p:pic>
      <p:pic>
        <p:nvPicPr>
          <p:cNvPr id="151" name="Graphic 150">
            <a:extLst>
              <a:ext uri="{FF2B5EF4-FFF2-40B4-BE49-F238E27FC236}">
                <a16:creationId xmlns:a16="http://schemas.microsoft.com/office/drawing/2014/main" id="{942CCD2C-E110-0346-CE0C-0AF77B903EBB}"/>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15490452" y="3773430"/>
            <a:ext cx="713680" cy="731520"/>
          </a:xfrm>
          <a:prstGeom prst="rect">
            <a:avLst/>
          </a:prstGeom>
        </p:spPr>
      </p:pic>
      <p:pic>
        <p:nvPicPr>
          <p:cNvPr id="153" name="Graphic 152">
            <a:extLst>
              <a:ext uri="{FF2B5EF4-FFF2-40B4-BE49-F238E27FC236}">
                <a16:creationId xmlns:a16="http://schemas.microsoft.com/office/drawing/2014/main" id="{9223E19D-5D23-C489-EE8C-9E7BA7670578}"/>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1770276" y="5405068"/>
            <a:ext cx="731520" cy="731520"/>
          </a:xfrm>
          <a:prstGeom prst="rect">
            <a:avLst/>
          </a:prstGeom>
        </p:spPr>
      </p:pic>
      <p:pic>
        <p:nvPicPr>
          <p:cNvPr id="155" name="Graphic 154">
            <a:extLst>
              <a:ext uri="{FF2B5EF4-FFF2-40B4-BE49-F238E27FC236}">
                <a16:creationId xmlns:a16="http://schemas.microsoft.com/office/drawing/2014/main" id="{C59C86B7-1590-8247-CFED-6E306D907499}"/>
              </a:ext>
            </a:extLst>
          </p:cNvPr>
          <p:cNvPicPr>
            <a:picLocks noChangeAspect="1"/>
          </p:cNvPicPr>
          <p:nvPr/>
        </p:nvPicPr>
        <p:blipFill>
          <a:blip>
            <a:extLst>
              <a:ext uri="{96DAC541-7B7A-43D3-8B79-37D633B846F1}">
                <asvg:svgBlip xmlns:asvg="http://schemas.microsoft.com/office/drawing/2016/SVG/main" r:embed="rId23"/>
              </a:ext>
            </a:extLst>
          </a:blip>
          <a:stretch>
            <a:fillRect/>
          </a:stretch>
        </p:blipFill>
        <p:spPr>
          <a:xfrm>
            <a:off x="3497812" y="5402899"/>
            <a:ext cx="731520" cy="731520"/>
          </a:xfrm>
          <a:prstGeom prst="rect">
            <a:avLst/>
          </a:prstGeom>
        </p:spPr>
      </p:pic>
      <p:pic>
        <p:nvPicPr>
          <p:cNvPr id="157" name="Graphic 156">
            <a:extLst>
              <a:ext uri="{FF2B5EF4-FFF2-40B4-BE49-F238E27FC236}">
                <a16:creationId xmlns:a16="http://schemas.microsoft.com/office/drawing/2014/main" id="{88501E53-5DE2-C50C-9460-66560E73388C}"/>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5100244" y="5420597"/>
            <a:ext cx="713680" cy="731520"/>
          </a:xfrm>
          <a:prstGeom prst="rect">
            <a:avLst/>
          </a:prstGeom>
        </p:spPr>
      </p:pic>
      <p:pic>
        <p:nvPicPr>
          <p:cNvPr id="159" name="Graphic 158">
            <a:extLst>
              <a:ext uri="{FF2B5EF4-FFF2-40B4-BE49-F238E27FC236}">
                <a16:creationId xmlns:a16="http://schemas.microsoft.com/office/drawing/2014/main" id="{6FCCFD52-6A9E-8EF9-263C-0ED19023C658}"/>
              </a:ext>
            </a:extLst>
          </p:cNvPr>
          <p:cNvPicPr>
            <a:picLocks noChangeAspect="1"/>
          </p:cNvPicPr>
          <p:nvPr/>
        </p:nvPicPr>
        <p:blipFill>
          <a:blip>
            <a:extLst>
              <a:ext uri="{96DAC541-7B7A-43D3-8B79-37D633B846F1}">
                <asvg:svgBlip xmlns:asvg="http://schemas.microsoft.com/office/drawing/2016/SVG/main" r:embed="rId25"/>
              </a:ext>
            </a:extLst>
          </a:blip>
          <a:stretch>
            <a:fillRect/>
          </a:stretch>
        </p:blipFill>
        <p:spPr>
          <a:xfrm>
            <a:off x="6598873" y="5266729"/>
            <a:ext cx="575880" cy="731520"/>
          </a:xfrm>
          <a:prstGeom prst="rect">
            <a:avLst/>
          </a:prstGeom>
        </p:spPr>
      </p:pic>
      <p:pic>
        <p:nvPicPr>
          <p:cNvPr id="161" name="Graphic 160">
            <a:extLst>
              <a:ext uri="{FF2B5EF4-FFF2-40B4-BE49-F238E27FC236}">
                <a16:creationId xmlns:a16="http://schemas.microsoft.com/office/drawing/2014/main" id="{07C1C359-46CC-60FA-997F-37E27354E335}"/>
              </a:ext>
            </a:extLst>
          </p:cNvPr>
          <p:cNvPicPr>
            <a:picLocks noChangeAspect="1"/>
          </p:cNvPicPr>
          <p:nvPr/>
        </p:nvPicPr>
        <p:blipFill>
          <a:blip>
            <a:extLst>
              <a:ext uri="{96DAC541-7B7A-43D3-8B79-37D633B846F1}">
                <asvg:svgBlip xmlns:asvg="http://schemas.microsoft.com/office/drawing/2016/SVG/main" r:embed="rId26"/>
              </a:ext>
            </a:extLst>
          </a:blip>
          <a:stretch>
            <a:fillRect/>
          </a:stretch>
        </p:blipFill>
        <p:spPr>
          <a:xfrm>
            <a:off x="7811284" y="5304807"/>
            <a:ext cx="712272" cy="731520"/>
          </a:xfrm>
          <a:prstGeom prst="rect">
            <a:avLst/>
          </a:prstGeom>
        </p:spPr>
      </p:pic>
      <p:pic>
        <p:nvPicPr>
          <p:cNvPr id="163" name="Graphic 162">
            <a:extLst>
              <a:ext uri="{FF2B5EF4-FFF2-40B4-BE49-F238E27FC236}">
                <a16:creationId xmlns:a16="http://schemas.microsoft.com/office/drawing/2014/main" id="{05E6AA8A-4D32-E131-E9A0-81A0785E39E3}"/>
              </a:ext>
            </a:extLst>
          </p:cNvPr>
          <p:cNvPicPr>
            <a:picLocks noChangeAspect="1"/>
          </p:cNvPicPr>
          <p:nvPr/>
        </p:nvPicPr>
        <p:blipFill>
          <a:blip>
            <a:extLst>
              <a:ext uri="{96DAC541-7B7A-43D3-8B79-37D633B846F1}">
                <asvg:svgBlip xmlns:asvg="http://schemas.microsoft.com/office/drawing/2016/SVG/main" r:embed="rId27"/>
              </a:ext>
            </a:extLst>
          </a:blip>
          <a:stretch>
            <a:fillRect/>
          </a:stretch>
        </p:blipFill>
        <p:spPr>
          <a:xfrm>
            <a:off x="9253705" y="5295048"/>
            <a:ext cx="731520" cy="731520"/>
          </a:xfrm>
          <a:prstGeom prst="rect">
            <a:avLst/>
          </a:prstGeom>
        </p:spPr>
      </p:pic>
      <p:pic>
        <p:nvPicPr>
          <p:cNvPr id="165" name="Graphic 164">
            <a:extLst>
              <a:ext uri="{FF2B5EF4-FFF2-40B4-BE49-F238E27FC236}">
                <a16:creationId xmlns:a16="http://schemas.microsoft.com/office/drawing/2014/main" id="{48FD3919-9311-D76A-9AD0-10E16DC1B0C3}"/>
              </a:ext>
            </a:extLst>
          </p:cNvPr>
          <p:cNvPicPr>
            <a:picLocks noChangeAspect="1"/>
          </p:cNvPicPr>
          <p:nvPr/>
        </p:nvPicPr>
        <p:blipFill>
          <a:blip>
            <a:extLst>
              <a:ext uri="{96DAC541-7B7A-43D3-8B79-37D633B846F1}">
                <asvg:svgBlip xmlns:asvg="http://schemas.microsoft.com/office/drawing/2016/SVG/main" r:embed="rId28"/>
              </a:ext>
            </a:extLst>
          </a:blip>
          <a:stretch>
            <a:fillRect/>
          </a:stretch>
        </p:blipFill>
        <p:spPr>
          <a:xfrm>
            <a:off x="10675120" y="5282497"/>
            <a:ext cx="713680" cy="731520"/>
          </a:xfrm>
          <a:prstGeom prst="rect">
            <a:avLst/>
          </a:prstGeom>
        </p:spPr>
      </p:pic>
      <p:pic>
        <p:nvPicPr>
          <p:cNvPr id="167" name="Graphic 166">
            <a:extLst>
              <a:ext uri="{FF2B5EF4-FFF2-40B4-BE49-F238E27FC236}">
                <a16:creationId xmlns:a16="http://schemas.microsoft.com/office/drawing/2014/main" id="{3468FCF8-941C-AF6D-24D6-8CB8F5FD4FB7}"/>
              </a:ext>
            </a:extLst>
          </p:cNvPr>
          <p:cNvPicPr>
            <a:picLocks noChangeAspect="1"/>
          </p:cNvPicPr>
          <p:nvPr/>
        </p:nvPicPr>
        <p:blipFill>
          <a:blip>
            <a:extLst>
              <a:ext uri="{96DAC541-7B7A-43D3-8B79-37D633B846F1}">
                <asvg:svgBlip xmlns:asvg="http://schemas.microsoft.com/office/drawing/2016/SVG/main" r:embed="rId29"/>
              </a:ext>
            </a:extLst>
          </a:blip>
          <a:stretch>
            <a:fillRect/>
          </a:stretch>
        </p:blipFill>
        <p:spPr>
          <a:xfrm>
            <a:off x="11848009" y="5336126"/>
            <a:ext cx="751840" cy="731520"/>
          </a:xfrm>
          <a:prstGeom prst="rect">
            <a:avLst/>
          </a:prstGeom>
        </p:spPr>
      </p:pic>
      <p:pic>
        <p:nvPicPr>
          <p:cNvPr id="169" name="Graphic 168">
            <a:extLst>
              <a:ext uri="{FF2B5EF4-FFF2-40B4-BE49-F238E27FC236}">
                <a16:creationId xmlns:a16="http://schemas.microsoft.com/office/drawing/2014/main" id="{3A5A0F74-C150-0C7C-C194-B3D3FF874876}"/>
              </a:ext>
            </a:extLst>
          </p:cNvPr>
          <p:cNvPicPr>
            <a:picLocks noChangeAspect="1"/>
          </p:cNvPicPr>
          <p:nvPr/>
        </p:nvPicPr>
        <p:blipFill>
          <a:blip>
            <a:extLst>
              <a:ext uri="{96DAC541-7B7A-43D3-8B79-37D633B846F1}">
                <asvg:svgBlip xmlns:asvg="http://schemas.microsoft.com/office/drawing/2016/SVG/main" r:embed="rId30"/>
              </a:ext>
            </a:extLst>
          </a:blip>
          <a:stretch>
            <a:fillRect/>
          </a:stretch>
        </p:blipFill>
        <p:spPr>
          <a:xfrm>
            <a:off x="13612651" y="5243477"/>
            <a:ext cx="731520" cy="731520"/>
          </a:xfrm>
          <a:prstGeom prst="rect">
            <a:avLst/>
          </a:prstGeom>
        </p:spPr>
      </p:pic>
      <p:pic>
        <p:nvPicPr>
          <p:cNvPr id="171" name="Graphic 170">
            <a:extLst>
              <a:ext uri="{FF2B5EF4-FFF2-40B4-BE49-F238E27FC236}">
                <a16:creationId xmlns:a16="http://schemas.microsoft.com/office/drawing/2014/main" id="{FCF047EC-7178-BD74-E6BF-887A65ACA19F}"/>
              </a:ext>
            </a:extLst>
          </p:cNvPr>
          <p:cNvPicPr>
            <a:picLocks noChangeAspect="1"/>
          </p:cNvPicPr>
          <p:nvPr/>
        </p:nvPicPr>
        <p:blipFill>
          <a:blip>
            <a:extLst>
              <a:ext uri="{96DAC541-7B7A-43D3-8B79-37D633B846F1}">
                <asvg:svgBlip xmlns:asvg="http://schemas.microsoft.com/office/drawing/2016/SVG/main" r:embed="rId31"/>
              </a:ext>
            </a:extLst>
          </a:blip>
          <a:stretch>
            <a:fillRect/>
          </a:stretch>
        </p:blipFill>
        <p:spPr>
          <a:xfrm>
            <a:off x="15402882" y="5330386"/>
            <a:ext cx="731520" cy="731520"/>
          </a:xfrm>
          <a:prstGeom prst="rect">
            <a:avLst/>
          </a:prstGeom>
        </p:spPr>
      </p:pic>
      <p:pic>
        <p:nvPicPr>
          <p:cNvPr id="173" name="Graphic 172">
            <a:extLst>
              <a:ext uri="{FF2B5EF4-FFF2-40B4-BE49-F238E27FC236}">
                <a16:creationId xmlns:a16="http://schemas.microsoft.com/office/drawing/2014/main" id="{D0DFF18D-55A2-53A7-D82D-1DB86CEFE798}"/>
              </a:ext>
            </a:extLst>
          </p:cNvPr>
          <p:cNvPicPr>
            <a:picLocks noChangeAspect="1"/>
          </p:cNvPicPr>
          <p:nvPr/>
        </p:nvPicPr>
        <p:blipFill>
          <a:blip>
            <a:extLst>
              <a:ext uri="{96DAC541-7B7A-43D3-8B79-37D633B846F1}">
                <asvg:svgBlip xmlns:asvg="http://schemas.microsoft.com/office/drawing/2016/SVG/main" r:embed="rId32"/>
              </a:ext>
            </a:extLst>
          </a:blip>
          <a:stretch>
            <a:fillRect/>
          </a:stretch>
        </p:blipFill>
        <p:spPr>
          <a:xfrm>
            <a:off x="1741365" y="6742865"/>
            <a:ext cx="713680" cy="731520"/>
          </a:xfrm>
          <a:prstGeom prst="rect">
            <a:avLst/>
          </a:prstGeom>
        </p:spPr>
      </p:pic>
      <p:pic>
        <p:nvPicPr>
          <p:cNvPr id="175" name="Graphic 174">
            <a:extLst>
              <a:ext uri="{FF2B5EF4-FFF2-40B4-BE49-F238E27FC236}">
                <a16:creationId xmlns:a16="http://schemas.microsoft.com/office/drawing/2014/main" id="{F93FCBB3-957E-110D-D0A7-BD06E0CA674B}"/>
              </a:ext>
            </a:extLst>
          </p:cNvPr>
          <p:cNvPicPr>
            <a:picLocks noChangeAspect="1"/>
          </p:cNvPicPr>
          <p:nvPr/>
        </p:nvPicPr>
        <p:blipFill>
          <a:blip>
            <a:extLst>
              <a:ext uri="{96DAC541-7B7A-43D3-8B79-37D633B846F1}">
                <asvg:svgBlip xmlns:asvg="http://schemas.microsoft.com/office/drawing/2016/SVG/main" r:embed="rId33"/>
              </a:ext>
            </a:extLst>
          </a:blip>
          <a:stretch>
            <a:fillRect/>
          </a:stretch>
        </p:blipFill>
        <p:spPr>
          <a:xfrm>
            <a:off x="3544908" y="6677988"/>
            <a:ext cx="713680" cy="731520"/>
          </a:xfrm>
          <a:prstGeom prst="rect">
            <a:avLst/>
          </a:prstGeom>
        </p:spPr>
      </p:pic>
      <p:pic>
        <p:nvPicPr>
          <p:cNvPr id="177" name="Graphic 176">
            <a:extLst>
              <a:ext uri="{FF2B5EF4-FFF2-40B4-BE49-F238E27FC236}">
                <a16:creationId xmlns:a16="http://schemas.microsoft.com/office/drawing/2014/main" id="{2A73ACAD-2637-2AA0-8660-B27DB9522D02}"/>
              </a:ext>
            </a:extLst>
          </p:cNvPr>
          <p:cNvPicPr>
            <a:picLocks noChangeAspect="1"/>
          </p:cNvPicPr>
          <p:nvPr/>
        </p:nvPicPr>
        <p:blipFill>
          <a:blip>
            <a:extLst>
              <a:ext uri="{96DAC541-7B7A-43D3-8B79-37D633B846F1}">
                <asvg:svgBlip xmlns:asvg="http://schemas.microsoft.com/office/drawing/2016/SVG/main" r:embed="rId34"/>
              </a:ext>
            </a:extLst>
          </a:blip>
          <a:stretch>
            <a:fillRect/>
          </a:stretch>
        </p:blipFill>
        <p:spPr>
          <a:xfrm>
            <a:off x="5035142" y="6566476"/>
            <a:ext cx="713680" cy="731520"/>
          </a:xfrm>
          <a:prstGeom prst="rect">
            <a:avLst/>
          </a:prstGeom>
        </p:spPr>
      </p:pic>
      <p:pic>
        <p:nvPicPr>
          <p:cNvPr id="179" name="Graphic 178">
            <a:extLst>
              <a:ext uri="{FF2B5EF4-FFF2-40B4-BE49-F238E27FC236}">
                <a16:creationId xmlns:a16="http://schemas.microsoft.com/office/drawing/2014/main" id="{A2A8CE32-C015-375A-9441-42B4121D7DBB}"/>
              </a:ext>
            </a:extLst>
          </p:cNvPr>
          <p:cNvPicPr>
            <a:picLocks noChangeAspect="1"/>
          </p:cNvPicPr>
          <p:nvPr/>
        </p:nvPicPr>
        <p:blipFill>
          <a:blip>
            <a:extLst>
              <a:ext uri="{96DAC541-7B7A-43D3-8B79-37D633B846F1}">
                <asvg:svgBlip xmlns:asvg="http://schemas.microsoft.com/office/drawing/2016/SVG/main" r:embed="rId35"/>
              </a:ext>
            </a:extLst>
          </a:blip>
          <a:stretch>
            <a:fillRect/>
          </a:stretch>
        </p:blipFill>
        <p:spPr>
          <a:xfrm>
            <a:off x="6474846" y="6654035"/>
            <a:ext cx="713680" cy="731520"/>
          </a:xfrm>
          <a:prstGeom prst="rect">
            <a:avLst/>
          </a:prstGeom>
        </p:spPr>
      </p:pic>
      <p:pic>
        <p:nvPicPr>
          <p:cNvPr id="181" name="Graphic 180">
            <a:extLst>
              <a:ext uri="{FF2B5EF4-FFF2-40B4-BE49-F238E27FC236}">
                <a16:creationId xmlns:a16="http://schemas.microsoft.com/office/drawing/2014/main" id="{6506833C-D582-CF28-DEFC-BBC7A153496D}"/>
              </a:ext>
            </a:extLst>
          </p:cNvPr>
          <p:cNvPicPr>
            <a:picLocks noChangeAspect="1"/>
          </p:cNvPicPr>
          <p:nvPr/>
        </p:nvPicPr>
        <p:blipFill>
          <a:blip>
            <a:extLst>
              <a:ext uri="{96DAC541-7B7A-43D3-8B79-37D633B846F1}">
                <asvg:svgBlip xmlns:asvg="http://schemas.microsoft.com/office/drawing/2016/SVG/main" r:embed="rId36"/>
              </a:ext>
            </a:extLst>
          </a:blip>
          <a:stretch>
            <a:fillRect/>
          </a:stretch>
        </p:blipFill>
        <p:spPr>
          <a:xfrm>
            <a:off x="7951223" y="6656887"/>
            <a:ext cx="713680" cy="731520"/>
          </a:xfrm>
          <a:prstGeom prst="rect">
            <a:avLst/>
          </a:prstGeom>
        </p:spPr>
      </p:pic>
      <p:pic>
        <p:nvPicPr>
          <p:cNvPr id="183" name="Graphic 182">
            <a:extLst>
              <a:ext uri="{FF2B5EF4-FFF2-40B4-BE49-F238E27FC236}">
                <a16:creationId xmlns:a16="http://schemas.microsoft.com/office/drawing/2014/main" id="{5EE47B7D-E7D1-792D-05FD-E7C443117210}"/>
              </a:ext>
            </a:extLst>
          </p:cNvPr>
          <p:cNvPicPr>
            <a:picLocks noChangeAspect="1"/>
          </p:cNvPicPr>
          <p:nvPr/>
        </p:nvPicPr>
        <p:blipFill>
          <a:blip>
            <a:extLst>
              <a:ext uri="{96DAC541-7B7A-43D3-8B79-37D633B846F1}">
                <asvg:svgBlip xmlns:asvg="http://schemas.microsoft.com/office/drawing/2016/SVG/main" r:embed="rId37"/>
              </a:ext>
            </a:extLst>
          </a:blip>
          <a:stretch>
            <a:fillRect/>
          </a:stretch>
        </p:blipFill>
        <p:spPr>
          <a:xfrm>
            <a:off x="9262625" y="6631201"/>
            <a:ext cx="713680" cy="731520"/>
          </a:xfrm>
          <a:prstGeom prst="rect">
            <a:avLst/>
          </a:prstGeom>
        </p:spPr>
      </p:pic>
      <p:pic>
        <p:nvPicPr>
          <p:cNvPr id="185" name="Graphic 184">
            <a:extLst>
              <a:ext uri="{FF2B5EF4-FFF2-40B4-BE49-F238E27FC236}">
                <a16:creationId xmlns:a16="http://schemas.microsoft.com/office/drawing/2014/main" id="{26095C35-A0B9-62FB-EFC6-F98E9AD3CA0A}"/>
              </a:ext>
            </a:extLst>
          </p:cNvPr>
          <p:cNvPicPr>
            <a:picLocks noChangeAspect="1"/>
          </p:cNvPicPr>
          <p:nvPr/>
        </p:nvPicPr>
        <p:blipFill>
          <a:blip>
            <a:extLst>
              <a:ext uri="{96DAC541-7B7A-43D3-8B79-37D633B846F1}">
                <asvg:svgBlip xmlns:asvg="http://schemas.microsoft.com/office/drawing/2016/SVG/main" r:embed="rId38"/>
              </a:ext>
            </a:extLst>
          </a:blip>
          <a:stretch>
            <a:fillRect/>
          </a:stretch>
        </p:blipFill>
        <p:spPr>
          <a:xfrm>
            <a:off x="10699155" y="6660844"/>
            <a:ext cx="713680" cy="731520"/>
          </a:xfrm>
          <a:prstGeom prst="rect">
            <a:avLst/>
          </a:prstGeom>
        </p:spPr>
      </p:pic>
      <p:pic>
        <p:nvPicPr>
          <p:cNvPr id="187" name="Graphic 186">
            <a:extLst>
              <a:ext uri="{FF2B5EF4-FFF2-40B4-BE49-F238E27FC236}">
                <a16:creationId xmlns:a16="http://schemas.microsoft.com/office/drawing/2014/main" id="{DCA6E08F-2C28-9BBA-AF6A-15E6E1CD49A2}"/>
              </a:ext>
            </a:extLst>
          </p:cNvPr>
          <p:cNvPicPr>
            <a:picLocks noChangeAspect="1"/>
          </p:cNvPicPr>
          <p:nvPr/>
        </p:nvPicPr>
        <p:blipFill>
          <a:blip>
            <a:extLst>
              <a:ext uri="{96DAC541-7B7A-43D3-8B79-37D633B846F1}">
                <asvg:svgBlip xmlns:asvg="http://schemas.microsoft.com/office/drawing/2016/SVG/main" r:embed="rId39"/>
              </a:ext>
            </a:extLst>
          </a:blip>
          <a:stretch>
            <a:fillRect/>
          </a:stretch>
        </p:blipFill>
        <p:spPr>
          <a:xfrm>
            <a:off x="11942218" y="6631201"/>
            <a:ext cx="713680" cy="731520"/>
          </a:xfrm>
          <a:prstGeom prst="rect">
            <a:avLst/>
          </a:prstGeom>
        </p:spPr>
      </p:pic>
      <p:pic>
        <p:nvPicPr>
          <p:cNvPr id="189" name="Graphic 188">
            <a:extLst>
              <a:ext uri="{FF2B5EF4-FFF2-40B4-BE49-F238E27FC236}">
                <a16:creationId xmlns:a16="http://schemas.microsoft.com/office/drawing/2014/main" id="{9E0E619D-6C92-E2F0-F1C8-5258C76CDB70}"/>
              </a:ext>
            </a:extLst>
          </p:cNvPr>
          <p:cNvPicPr>
            <a:picLocks noChangeAspect="1"/>
          </p:cNvPicPr>
          <p:nvPr/>
        </p:nvPicPr>
        <p:blipFill>
          <a:blip>
            <a:extLst>
              <a:ext uri="{96DAC541-7B7A-43D3-8B79-37D633B846F1}">
                <asvg:svgBlip xmlns:asvg="http://schemas.microsoft.com/office/drawing/2016/SVG/main" r:embed="rId40"/>
              </a:ext>
            </a:extLst>
          </a:blip>
          <a:stretch>
            <a:fillRect/>
          </a:stretch>
        </p:blipFill>
        <p:spPr>
          <a:xfrm>
            <a:off x="13674903" y="6566476"/>
            <a:ext cx="713680" cy="731520"/>
          </a:xfrm>
          <a:prstGeom prst="rect">
            <a:avLst/>
          </a:prstGeom>
        </p:spPr>
      </p:pic>
      <p:pic>
        <p:nvPicPr>
          <p:cNvPr id="191" name="Graphic 190">
            <a:extLst>
              <a:ext uri="{FF2B5EF4-FFF2-40B4-BE49-F238E27FC236}">
                <a16:creationId xmlns:a16="http://schemas.microsoft.com/office/drawing/2014/main" id="{929BA6F6-B53F-7DC6-D577-EB7E7396C43D}"/>
              </a:ext>
            </a:extLst>
          </p:cNvPr>
          <p:cNvPicPr>
            <a:picLocks noChangeAspect="1"/>
          </p:cNvPicPr>
          <p:nvPr/>
        </p:nvPicPr>
        <p:blipFill>
          <a:blip>
            <a:extLst>
              <a:ext uri="{96DAC541-7B7A-43D3-8B79-37D633B846F1}">
                <asvg:svgBlip xmlns:asvg="http://schemas.microsoft.com/office/drawing/2016/SVG/main" r:embed="rId41"/>
              </a:ext>
            </a:extLst>
          </a:blip>
          <a:stretch>
            <a:fillRect/>
          </a:stretch>
        </p:blipFill>
        <p:spPr>
          <a:xfrm>
            <a:off x="15271384" y="6521582"/>
            <a:ext cx="731520" cy="731520"/>
          </a:xfrm>
          <a:prstGeom prst="rect">
            <a:avLst/>
          </a:prstGeom>
        </p:spPr>
      </p:pic>
      <p:pic>
        <p:nvPicPr>
          <p:cNvPr id="193" name="Graphic 192">
            <a:extLst>
              <a:ext uri="{FF2B5EF4-FFF2-40B4-BE49-F238E27FC236}">
                <a16:creationId xmlns:a16="http://schemas.microsoft.com/office/drawing/2014/main" id="{9FFD15F1-9982-1E41-492E-AF4F4A841CF2}"/>
              </a:ext>
            </a:extLst>
          </p:cNvPr>
          <p:cNvPicPr>
            <a:picLocks noChangeAspect="1"/>
          </p:cNvPicPr>
          <p:nvPr/>
        </p:nvPicPr>
        <p:blipFill>
          <a:blip>
            <a:extLst>
              <a:ext uri="{96DAC541-7B7A-43D3-8B79-37D633B846F1}">
                <asvg:svgBlip xmlns:asvg="http://schemas.microsoft.com/office/drawing/2016/SVG/main" r:embed="rId42"/>
              </a:ext>
            </a:extLst>
          </a:blip>
          <a:stretch>
            <a:fillRect/>
          </a:stretch>
        </p:blipFill>
        <p:spPr>
          <a:xfrm>
            <a:off x="3589034" y="8726818"/>
            <a:ext cx="713680" cy="731520"/>
          </a:xfrm>
          <a:prstGeom prst="rect">
            <a:avLst/>
          </a:prstGeom>
        </p:spPr>
      </p:pic>
      <p:pic>
        <p:nvPicPr>
          <p:cNvPr id="195" name="Graphic 194">
            <a:extLst>
              <a:ext uri="{FF2B5EF4-FFF2-40B4-BE49-F238E27FC236}">
                <a16:creationId xmlns:a16="http://schemas.microsoft.com/office/drawing/2014/main" id="{4E3A07E0-53EA-61F2-8B43-375F16435B16}"/>
              </a:ext>
            </a:extLst>
          </p:cNvPr>
          <p:cNvPicPr>
            <a:picLocks noChangeAspect="1"/>
          </p:cNvPicPr>
          <p:nvPr/>
        </p:nvPicPr>
        <p:blipFill>
          <a:blip>
            <a:extLst>
              <a:ext uri="{96DAC541-7B7A-43D3-8B79-37D633B846F1}">
                <asvg:svgBlip xmlns:asvg="http://schemas.microsoft.com/office/drawing/2016/SVG/main" r:embed="rId43"/>
              </a:ext>
            </a:extLst>
          </a:blip>
          <a:stretch>
            <a:fillRect/>
          </a:stretch>
        </p:blipFill>
        <p:spPr>
          <a:xfrm>
            <a:off x="1966982" y="7708966"/>
            <a:ext cx="620200" cy="731520"/>
          </a:xfrm>
          <a:prstGeom prst="rect">
            <a:avLst/>
          </a:prstGeom>
        </p:spPr>
      </p:pic>
      <p:pic>
        <p:nvPicPr>
          <p:cNvPr id="197" name="Graphic 196">
            <a:extLst>
              <a:ext uri="{FF2B5EF4-FFF2-40B4-BE49-F238E27FC236}">
                <a16:creationId xmlns:a16="http://schemas.microsoft.com/office/drawing/2014/main" id="{745AB372-C9EF-134E-87DE-A54060626924}"/>
              </a:ext>
            </a:extLst>
          </p:cNvPr>
          <p:cNvPicPr>
            <a:picLocks noChangeAspect="1"/>
          </p:cNvPicPr>
          <p:nvPr/>
        </p:nvPicPr>
        <p:blipFill>
          <a:blip>
            <a:extLst>
              <a:ext uri="{96DAC541-7B7A-43D3-8B79-37D633B846F1}">
                <asvg:svgBlip xmlns:asvg="http://schemas.microsoft.com/office/drawing/2016/SVG/main" r:embed="rId44"/>
              </a:ext>
            </a:extLst>
          </a:blip>
          <a:stretch>
            <a:fillRect/>
          </a:stretch>
        </p:blipFill>
        <p:spPr>
          <a:xfrm>
            <a:off x="3351435" y="7761328"/>
            <a:ext cx="713680" cy="731520"/>
          </a:xfrm>
          <a:prstGeom prst="rect">
            <a:avLst/>
          </a:prstGeom>
        </p:spPr>
      </p:pic>
      <p:pic>
        <p:nvPicPr>
          <p:cNvPr id="199" name="Graphic 198">
            <a:extLst>
              <a:ext uri="{FF2B5EF4-FFF2-40B4-BE49-F238E27FC236}">
                <a16:creationId xmlns:a16="http://schemas.microsoft.com/office/drawing/2014/main" id="{3148B4A7-7C73-75D3-D9E6-4F69C1740805}"/>
              </a:ext>
            </a:extLst>
          </p:cNvPr>
          <p:cNvPicPr>
            <a:picLocks noChangeAspect="1"/>
          </p:cNvPicPr>
          <p:nvPr/>
        </p:nvPicPr>
        <p:blipFill>
          <a:blip>
            <a:extLst>
              <a:ext uri="{96DAC541-7B7A-43D3-8B79-37D633B846F1}">
                <asvg:svgBlip xmlns:asvg="http://schemas.microsoft.com/office/drawing/2016/SVG/main" r:embed="rId45"/>
              </a:ext>
            </a:extLst>
          </a:blip>
          <a:stretch>
            <a:fillRect/>
          </a:stretch>
        </p:blipFill>
        <p:spPr>
          <a:xfrm>
            <a:off x="5013822" y="7761328"/>
            <a:ext cx="731520" cy="731520"/>
          </a:xfrm>
          <a:prstGeom prst="rect">
            <a:avLst/>
          </a:prstGeom>
        </p:spPr>
      </p:pic>
      <p:pic>
        <p:nvPicPr>
          <p:cNvPr id="201" name="Graphic 200">
            <a:extLst>
              <a:ext uri="{FF2B5EF4-FFF2-40B4-BE49-F238E27FC236}">
                <a16:creationId xmlns:a16="http://schemas.microsoft.com/office/drawing/2014/main" id="{8C88B5A4-2900-693B-25AC-7644B26B68DB}"/>
              </a:ext>
            </a:extLst>
          </p:cNvPr>
          <p:cNvPicPr>
            <a:picLocks noChangeAspect="1"/>
          </p:cNvPicPr>
          <p:nvPr/>
        </p:nvPicPr>
        <p:blipFill>
          <a:blip>
            <a:extLst>
              <a:ext uri="{96DAC541-7B7A-43D3-8B79-37D633B846F1}">
                <asvg:svgBlip xmlns:asvg="http://schemas.microsoft.com/office/drawing/2016/SVG/main" r:embed="rId46"/>
              </a:ext>
            </a:extLst>
          </a:blip>
          <a:stretch>
            <a:fillRect/>
          </a:stretch>
        </p:blipFill>
        <p:spPr>
          <a:xfrm>
            <a:off x="8048355" y="7785500"/>
            <a:ext cx="731520" cy="731520"/>
          </a:xfrm>
          <a:prstGeom prst="rect">
            <a:avLst/>
          </a:prstGeom>
        </p:spPr>
      </p:pic>
      <p:pic>
        <p:nvPicPr>
          <p:cNvPr id="203" name="Graphic 202">
            <a:extLst>
              <a:ext uri="{FF2B5EF4-FFF2-40B4-BE49-F238E27FC236}">
                <a16:creationId xmlns:a16="http://schemas.microsoft.com/office/drawing/2014/main" id="{35AB9BAC-24FB-E3C5-6307-D7011577DD84}"/>
              </a:ext>
            </a:extLst>
          </p:cNvPr>
          <p:cNvPicPr>
            <a:picLocks noChangeAspect="1"/>
          </p:cNvPicPr>
          <p:nvPr/>
        </p:nvPicPr>
        <p:blipFill>
          <a:blip>
            <a:extLst>
              <a:ext uri="{96DAC541-7B7A-43D3-8B79-37D633B846F1}">
                <asvg:svgBlip xmlns:asvg="http://schemas.microsoft.com/office/drawing/2016/SVG/main" r:embed="rId47"/>
              </a:ext>
            </a:extLst>
          </a:blip>
          <a:stretch>
            <a:fillRect/>
          </a:stretch>
        </p:blipFill>
        <p:spPr>
          <a:xfrm>
            <a:off x="10657280" y="7709190"/>
            <a:ext cx="731520" cy="731520"/>
          </a:xfrm>
          <a:prstGeom prst="rect">
            <a:avLst/>
          </a:prstGeom>
        </p:spPr>
      </p:pic>
      <p:pic>
        <p:nvPicPr>
          <p:cNvPr id="205" name="Graphic 204">
            <a:extLst>
              <a:ext uri="{FF2B5EF4-FFF2-40B4-BE49-F238E27FC236}">
                <a16:creationId xmlns:a16="http://schemas.microsoft.com/office/drawing/2014/main" id="{2B2832BE-4EF5-6713-F391-92DDCF160972}"/>
              </a:ext>
            </a:extLst>
          </p:cNvPr>
          <p:cNvPicPr>
            <a:picLocks noChangeAspect="1"/>
          </p:cNvPicPr>
          <p:nvPr/>
        </p:nvPicPr>
        <p:blipFill>
          <a:blip>
            <a:extLst>
              <a:ext uri="{96DAC541-7B7A-43D3-8B79-37D633B846F1}">
                <asvg:svgBlip xmlns:asvg="http://schemas.microsoft.com/office/drawing/2016/SVG/main" r:embed="rId48"/>
              </a:ext>
            </a:extLst>
          </a:blip>
          <a:stretch>
            <a:fillRect/>
          </a:stretch>
        </p:blipFill>
        <p:spPr>
          <a:xfrm>
            <a:off x="9253705" y="7708966"/>
            <a:ext cx="713680" cy="731520"/>
          </a:xfrm>
          <a:prstGeom prst="rect">
            <a:avLst/>
          </a:prstGeom>
        </p:spPr>
      </p:pic>
      <p:pic>
        <p:nvPicPr>
          <p:cNvPr id="207" name="Graphic 206">
            <a:extLst>
              <a:ext uri="{FF2B5EF4-FFF2-40B4-BE49-F238E27FC236}">
                <a16:creationId xmlns:a16="http://schemas.microsoft.com/office/drawing/2014/main" id="{FC219971-81D8-E10A-FE02-57E5AAA29F4D}"/>
              </a:ext>
            </a:extLst>
          </p:cNvPr>
          <p:cNvPicPr>
            <a:picLocks noChangeAspect="1"/>
          </p:cNvPicPr>
          <p:nvPr/>
        </p:nvPicPr>
        <p:blipFill>
          <a:blip>
            <a:extLst>
              <a:ext uri="{96DAC541-7B7A-43D3-8B79-37D633B846F1}">
                <asvg:svgBlip xmlns:asvg="http://schemas.microsoft.com/office/drawing/2016/SVG/main" r:embed="rId49"/>
              </a:ext>
            </a:extLst>
          </a:blip>
          <a:stretch>
            <a:fillRect/>
          </a:stretch>
        </p:blipFill>
        <p:spPr>
          <a:xfrm>
            <a:off x="11978345" y="7709190"/>
            <a:ext cx="713680" cy="731520"/>
          </a:xfrm>
          <a:prstGeom prst="rect">
            <a:avLst/>
          </a:prstGeom>
        </p:spPr>
      </p:pic>
      <p:pic>
        <p:nvPicPr>
          <p:cNvPr id="209" name="Graphic 208">
            <a:extLst>
              <a:ext uri="{FF2B5EF4-FFF2-40B4-BE49-F238E27FC236}">
                <a16:creationId xmlns:a16="http://schemas.microsoft.com/office/drawing/2014/main" id="{7E4F9115-1483-4C56-D494-C99D20BE49F6}"/>
              </a:ext>
            </a:extLst>
          </p:cNvPr>
          <p:cNvPicPr>
            <a:picLocks noChangeAspect="1"/>
          </p:cNvPicPr>
          <p:nvPr/>
        </p:nvPicPr>
        <p:blipFill>
          <a:blip>
            <a:extLst>
              <a:ext uri="{96DAC541-7B7A-43D3-8B79-37D633B846F1}">
                <asvg:svgBlip xmlns:asvg="http://schemas.microsoft.com/office/drawing/2016/SVG/main" r:embed="rId50"/>
              </a:ext>
            </a:extLst>
          </a:blip>
          <a:stretch>
            <a:fillRect/>
          </a:stretch>
        </p:blipFill>
        <p:spPr>
          <a:xfrm>
            <a:off x="13719038" y="7589578"/>
            <a:ext cx="731520" cy="731520"/>
          </a:xfrm>
          <a:prstGeom prst="rect">
            <a:avLst/>
          </a:prstGeom>
        </p:spPr>
      </p:pic>
      <p:pic>
        <p:nvPicPr>
          <p:cNvPr id="211" name="Graphic 210">
            <a:extLst>
              <a:ext uri="{FF2B5EF4-FFF2-40B4-BE49-F238E27FC236}">
                <a16:creationId xmlns:a16="http://schemas.microsoft.com/office/drawing/2014/main" id="{59D02BBE-5FD8-7314-3E2D-1EDD4164E1BA}"/>
              </a:ext>
            </a:extLst>
          </p:cNvPr>
          <p:cNvPicPr>
            <a:picLocks noChangeAspect="1"/>
          </p:cNvPicPr>
          <p:nvPr/>
        </p:nvPicPr>
        <p:blipFill>
          <a:blip>
            <a:extLst>
              <a:ext uri="{96DAC541-7B7A-43D3-8B79-37D633B846F1}">
                <asvg:svgBlip xmlns:asvg="http://schemas.microsoft.com/office/drawing/2016/SVG/main" r:embed="rId51"/>
              </a:ext>
            </a:extLst>
          </a:blip>
          <a:stretch>
            <a:fillRect/>
          </a:stretch>
        </p:blipFill>
        <p:spPr>
          <a:xfrm>
            <a:off x="15098303" y="7495169"/>
            <a:ext cx="731520" cy="731520"/>
          </a:xfrm>
          <a:prstGeom prst="rect">
            <a:avLst/>
          </a:prstGeom>
        </p:spPr>
      </p:pic>
      <p:pic>
        <p:nvPicPr>
          <p:cNvPr id="213" name="Graphic 212">
            <a:extLst>
              <a:ext uri="{FF2B5EF4-FFF2-40B4-BE49-F238E27FC236}">
                <a16:creationId xmlns:a16="http://schemas.microsoft.com/office/drawing/2014/main" id="{F021F952-723B-6062-DBB8-7762F9F63813}"/>
              </a:ext>
            </a:extLst>
          </p:cNvPr>
          <p:cNvPicPr>
            <a:picLocks noChangeAspect="1"/>
          </p:cNvPicPr>
          <p:nvPr/>
        </p:nvPicPr>
        <p:blipFill>
          <a:blip>
            <a:extLst>
              <a:ext uri="{96DAC541-7B7A-43D3-8B79-37D633B846F1}">
                <asvg:svgBlip xmlns:asvg="http://schemas.microsoft.com/office/drawing/2016/SVG/main" r:embed="rId52"/>
              </a:ext>
            </a:extLst>
          </a:blip>
          <a:stretch>
            <a:fillRect/>
          </a:stretch>
        </p:blipFill>
        <p:spPr>
          <a:xfrm>
            <a:off x="1873502" y="8729261"/>
            <a:ext cx="713680" cy="731520"/>
          </a:xfrm>
          <a:prstGeom prst="rect">
            <a:avLst/>
          </a:prstGeom>
        </p:spPr>
      </p:pic>
      <p:pic>
        <p:nvPicPr>
          <p:cNvPr id="215" name="Graphic 214">
            <a:extLst>
              <a:ext uri="{FF2B5EF4-FFF2-40B4-BE49-F238E27FC236}">
                <a16:creationId xmlns:a16="http://schemas.microsoft.com/office/drawing/2014/main" id="{D6D40EE0-B74D-04E6-DC2A-62D590C382BC}"/>
              </a:ext>
            </a:extLst>
          </p:cNvPr>
          <p:cNvPicPr>
            <a:picLocks noChangeAspect="1"/>
          </p:cNvPicPr>
          <p:nvPr/>
        </p:nvPicPr>
        <p:blipFill>
          <a:blip>
            <a:extLst>
              <a:ext uri="{96DAC541-7B7A-43D3-8B79-37D633B846F1}">
                <asvg:svgBlip xmlns:asvg="http://schemas.microsoft.com/office/drawing/2016/SVG/main" r:embed="rId53"/>
              </a:ext>
            </a:extLst>
          </a:blip>
          <a:stretch>
            <a:fillRect/>
          </a:stretch>
        </p:blipFill>
        <p:spPr>
          <a:xfrm>
            <a:off x="8254800" y="8726818"/>
            <a:ext cx="713680" cy="731520"/>
          </a:xfrm>
          <a:prstGeom prst="rect">
            <a:avLst/>
          </a:prstGeom>
        </p:spPr>
      </p:pic>
      <p:pic>
        <p:nvPicPr>
          <p:cNvPr id="217" name="Graphic 216">
            <a:extLst>
              <a:ext uri="{FF2B5EF4-FFF2-40B4-BE49-F238E27FC236}">
                <a16:creationId xmlns:a16="http://schemas.microsoft.com/office/drawing/2014/main" id="{6F214078-16B2-0407-AED5-671C3F795A52}"/>
              </a:ext>
            </a:extLst>
          </p:cNvPr>
          <p:cNvPicPr>
            <a:picLocks noChangeAspect="1"/>
          </p:cNvPicPr>
          <p:nvPr/>
        </p:nvPicPr>
        <p:blipFill>
          <a:blip>
            <a:extLst>
              <a:ext uri="{96DAC541-7B7A-43D3-8B79-37D633B846F1}">
                <asvg:svgBlip xmlns:asvg="http://schemas.microsoft.com/office/drawing/2016/SVG/main" r:embed="rId54"/>
              </a:ext>
            </a:extLst>
          </a:blip>
          <a:stretch>
            <a:fillRect/>
          </a:stretch>
        </p:blipFill>
        <p:spPr>
          <a:xfrm>
            <a:off x="5219564" y="8917141"/>
            <a:ext cx="594360" cy="731520"/>
          </a:xfrm>
          <a:prstGeom prst="rect">
            <a:avLst/>
          </a:prstGeom>
        </p:spPr>
      </p:pic>
      <p:pic>
        <p:nvPicPr>
          <p:cNvPr id="219" name="Graphic 218">
            <a:extLst>
              <a:ext uri="{FF2B5EF4-FFF2-40B4-BE49-F238E27FC236}">
                <a16:creationId xmlns:a16="http://schemas.microsoft.com/office/drawing/2014/main" id="{90DF813E-EE48-0629-2EEE-DC3550323810}"/>
              </a:ext>
            </a:extLst>
          </p:cNvPr>
          <p:cNvPicPr>
            <a:picLocks noChangeAspect="1"/>
          </p:cNvPicPr>
          <p:nvPr/>
        </p:nvPicPr>
        <p:blipFill>
          <a:blip>
            <a:extLst>
              <a:ext uri="{96DAC541-7B7A-43D3-8B79-37D633B846F1}">
                <asvg:svgBlip xmlns:asvg="http://schemas.microsoft.com/office/drawing/2016/SVG/main" r:embed="rId55"/>
              </a:ext>
            </a:extLst>
          </a:blip>
          <a:stretch>
            <a:fillRect/>
          </a:stretch>
        </p:blipFill>
        <p:spPr>
          <a:xfrm>
            <a:off x="6385062" y="7756730"/>
            <a:ext cx="731520" cy="731520"/>
          </a:xfrm>
          <a:prstGeom prst="rect">
            <a:avLst/>
          </a:prstGeom>
        </p:spPr>
      </p:pic>
      <p:pic>
        <p:nvPicPr>
          <p:cNvPr id="221" name="Graphic 220">
            <a:extLst>
              <a:ext uri="{FF2B5EF4-FFF2-40B4-BE49-F238E27FC236}">
                <a16:creationId xmlns:a16="http://schemas.microsoft.com/office/drawing/2014/main" id="{5C428A87-9922-3C9D-DDDD-D7C56497A420}"/>
              </a:ext>
            </a:extLst>
          </p:cNvPr>
          <p:cNvPicPr>
            <a:picLocks noChangeAspect="1"/>
          </p:cNvPicPr>
          <p:nvPr/>
        </p:nvPicPr>
        <p:blipFill>
          <a:blip>
            <a:extLst>
              <a:ext uri="{96DAC541-7B7A-43D3-8B79-37D633B846F1}">
                <asvg:svgBlip xmlns:asvg="http://schemas.microsoft.com/office/drawing/2016/SVG/main" r:embed="rId56"/>
              </a:ext>
            </a:extLst>
          </a:blip>
          <a:stretch>
            <a:fillRect/>
          </a:stretch>
        </p:blipFill>
        <p:spPr>
          <a:xfrm>
            <a:off x="6680002" y="8825440"/>
            <a:ext cx="713680" cy="731520"/>
          </a:xfrm>
          <a:prstGeom prst="rect">
            <a:avLst/>
          </a:prstGeom>
        </p:spPr>
      </p:pic>
    </p:spTree>
    <p:extLst>
      <p:ext uri="{BB962C8B-B14F-4D97-AF65-F5344CB8AC3E}">
        <p14:creationId xmlns:p14="http://schemas.microsoft.com/office/powerpoint/2010/main" val="1955789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7A7E-6F41-2658-BDC4-EBF54753458A}"/>
              </a:ext>
            </a:extLst>
          </p:cNvPr>
          <p:cNvSpPr>
            <a:spLocks noGrp="1"/>
          </p:cNvSpPr>
          <p:nvPr>
            <p:ph type="title"/>
          </p:nvPr>
        </p:nvSpPr>
        <p:spPr/>
        <p:txBody>
          <a:bodyPr/>
          <a:lstStyle/>
          <a:p>
            <a:r>
              <a:rPr lang="en-US" dirty="0"/>
              <a:t>Images</a:t>
            </a:r>
          </a:p>
        </p:txBody>
      </p:sp>
      <p:pic>
        <p:nvPicPr>
          <p:cNvPr id="4" name="Picture 3">
            <a:extLst>
              <a:ext uri="{FF2B5EF4-FFF2-40B4-BE49-F238E27FC236}">
                <a16:creationId xmlns:a16="http://schemas.microsoft.com/office/drawing/2014/main" id="{643856FA-8B62-08C6-C9B2-C586320F2A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39547" y="7034030"/>
            <a:ext cx="1497078" cy="2245617"/>
          </a:xfrm>
          <a:prstGeom prst="rect">
            <a:avLst/>
          </a:prstGeom>
        </p:spPr>
      </p:pic>
      <p:pic>
        <p:nvPicPr>
          <p:cNvPr id="6" name="Picture 5">
            <a:extLst>
              <a:ext uri="{FF2B5EF4-FFF2-40B4-BE49-F238E27FC236}">
                <a16:creationId xmlns:a16="http://schemas.microsoft.com/office/drawing/2014/main" id="{5D3FFE56-5565-46A6-AE21-65AFDB838B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70351" y="7029322"/>
            <a:ext cx="1497078" cy="2245617"/>
          </a:xfrm>
          <a:prstGeom prst="rect">
            <a:avLst/>
          </a:prstGeom>
        </p:spPr>
      </p:pic>
      <p:pic>
        <p:nvPicPr>
          <p:cNvPr id="8" name="Picture 7">
            <a:extLst>
              <a:ext uri="{FF2B5EF4-FFF2-40B4-BE49-F238E27FC236}">
                <a16:creationId xmlns:a16="http://schemas.microsoft.com/office/drawing/2014/main" id="{3075E480-6E4B-AAC5-58A2-2F5BCD3E6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0291" y="7029623"/>
            <a:ext cx="1496877" cy="2245316"/>
          </a:xfrm>
          <a:prstGeom prst="rect">
            <a:avLst/>
          </a:prstGeom>
        </p:spPr>
      </p:pic>
      <p:pic>
        <p:nvPicPr>
          <p:cNvPr id="10" name="Picture 9">
            <a:extLst>
              <a:ext uri="{FF2B5EF4-FFF2-40B4-BE49-F238E27FC236}">
                <a16:creationId xmlns:a16="http://schemas.microsoft.com/office/drawing/2014/main" id="{49DBF982-9E91-CF2A-FE35-E16672C32D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7710" y="7022777"/>
            <a:ext cx="1496877" cy="2245315"/>
          </a:xfrm>
          <a:prstGeom prst="rect">
            <a:avLst/>
          </a:prstGeom>
        </p:spPr>
      </p:pic>
      <p:pic>
        <p:nvPicPr>
          <p:cNvPr id="12" name="Picture 11">
            <a:extLst>
              <a:ext uri="{FF2B5EF4-FFF2-40B4-BE49-F238E27FC236}">
                <a16:creationId xmlns:a16="http://schemas.microsoft.com/office/drawing/2014/main" id="{86B7709F-A37D-C652-C81C-5572707F2B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04949" y="7034029"/>
            <a:ext cx="1497078" cy="2245617"/>
          </a:xfrm>
          <a:prstGeom prst="rect">
            <a:avLst/>
          </a:prstGeom>
        </p:spPr>
      </p:pic>
      <p:pic>
        <p:nvPicPr>
          <p:cNvPr id="14" name="Picture 13">
            <a:extLst>
              <a:ext uri="{FF2B5EF4-FFF2-40B4-BE49-F238E27FC236}">
                <a16:creationId xmlns:a16="http://schemas.microsoft.com/office/drawing/2014/main" id="{5F137C42-6B98-EA85-7AC5-F28FCEA3BC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38597" y="2181502"/>
            <a:ext cx="2998028" cy="1998685"/>
          </a:xfrm>
          <a:prstGeom prst="rect">
            <a:avLst/>
          </a:prstGeom>
        </p:spPr>
      </p:pic>
      <p:pic>
        <p:nvPicPr>
          <p:cNvPr id="16" name="Picture 15">
            <a:extLst>
              <a:ext uri="{FF2B5EF4-FFF2-40B4-BE49-F238E27FC236}">
                <a16:creationId xmlns:a16="http://schemas.microsoft.com/office/drawing/2014/main" id="{1658AB1C-F2E7-BAEC-3856-B2A72BE966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55890" y="4651320"/>
            <a:ext cx="3180735" cy="2120490"/>
          </a:xfrm>
          <a:prstGeom prst="rect">
            <a:avLst/>
          </a:prstGeom>
        </p:spPr>
      </p:pic>
      <p:pic>
        <p:nvPicPr>
          <p:cNvPr id="18" name="Picture 17">
            <a:extLst>
              <a:ext uri="{FF2B5EF4-FFF2-40B4-BE49-F238E27FC236}">
                <a16:creationId xmlns:a16="http://schemas.microsoft.com/office/drawing/2014/main" id="{855F426C-E8AD-6C26-ADE4-F2A1C330E7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40014" y="7030896"/>
            <a:ext cx="1496877" cy="2245316"/>
          </a:xfrm>
          <a:prstGeom prst="rect">
            <a:avLst/>
          </a:prstGeom>
        </p:spPr>
      </p:pic>
      <p:pic>
        <p:nvPicPr>
          <p:cNvPr id="22" name="Picture 21">
            <a:extLst>
              <a:ext uri="{FF2B5EF4-FFF2-40B4-BE49-F238E27FC236}">
                <a16:creationId xmlns:a16="http://schemas.microsoft.com/office/drawing/2014/main" id="{B05DD3DE-DBC9-2173-D5F9-A8E9EA1B9C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24491" y="2148109"/>
            <a:ext cx="3031047" cy="2020698"/>
          </a:xfrm>
          <a:prstGeom prst="rect">
            <a:avLst/>
          </a:prstGeom>
        </p:spPr>
      </p:pic>
      <p:pic>
        <p:nvPicPr>
          <p:cNvPr id="24" name="Picture 23">
            <a:extLst>
              <a:ext uri="{FF2B5EF4-FFF2-40B4-BE49-F238E27FC236}">
                <a16:creationId xmlns:a16="http://schemas.microsoft.com/office/drawing/2014/main" id="{248BD414-36AC-DA50-204E-140A66530C6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62103" y="4744111"/>
            <a:ext cx="2982518" cy="1988345"/>
          </a:xfrm>
          <a:prstGeom prst="rect">
            <a:avLst/>
          </a:prstGeom>
        </p:spPr>
      </p:pic>
      <p:pic>
        <p:nvPicPr>
          <p:cNvPr id="26" name="Picture 25">
            <a:extLst>
              <a:ext uri="{FF2B5EF4-FFF2-40B4-BE49-F238E27FC236}">
                <a16:creationId xmlns:a16="http://schemas.microsoft.com/office/drawing/2014/main" id="{5A854B26-305D-F33F-91F1-5A1E464549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77460" y="7056357"/>
            <a:ext cx="1426986" cy="2140479"/>
          </a:xfrm>
          <a:prstGeom prst="rect">
            <a:avLst/>
          </a:prstGeom>
        </p:spPr>
      </p:pic>
      <p:pic>
        <p:nvPicPr>
          <p:cNvPr id="28" name="Picture 27">
            <a:extLst>
              <a:ext uri="{FF2B5EF4-FFF2-40B4-BE49-F238E27FC236}">
                <a16:creationId xmlns:a16="http://schemas.microsoft.com/office/drawing/2014/main" id="{20EBEEEA-BCCD-E43C-DDED-16CE1BF6462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37239" y="7108777"/>
            <a:ext cx="1426985" cy="2140477"/>
          </a:xfrm>
          <a:prstGeom prst="rect">
            <a:avLst/>
          </a:prstGeom>
        </p:spPr>
      </p:pic>
      <p:pic>
        <p:nvPicPr>
          <p:cNvPr id="30" name="Picture 29">
            <a:extLst>
              <a:ext uri="{FF2B5EF4-FFF2-40B4-BE49-F238E27FC236}">
                <a16:creationId xmlns:a16="http://schemas.microsoft.com/office/drawing/2014/main" id="{4BA081D2-D95A-0F27-1DEA-3D0DBC0797B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96255" y="4717392"/>
            <a:ext cx="2982519" cy="1988346"/>
          </a:xfrm>
          <a:prstGeom prst="rect">
            <a:avLst/>
          </a:prstGeom>
        </p:spPr>
      </p:pic>
      <p:pic>
        <p:nvPicPr>
          <p:cNvPr id="32" name="Picture 31">
            <a:extLst>
              <a:ext uri="{FF2B5EF4-FFF2-40B4-BE49-F238E27FC236}">
                <a16:creationId xmlns:a16="http://schemas.microsoft.com/office/drawing/2014/main" id="{B4E3FEB4-E23A-EDBC-8319-563F25E58AA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32191" y="4749901"/>
            <a:ext cx="2982519" cy="1988346"/>
          </a:xfrm>
          <a:prstGeom prst="rect">
            <a:avLst/>
          </a:prstGeom>
        </p:spPr>
      </p:pic>
      <p:pic>
        <p:nvPicPr>
          <p:cNvPr id="34" name="Picture 33">
            <a:extLst>
              <a:ext uri="{FF2B5EF4-FFF2-40B4-BE49-F238E27FC236}">
                <a16:creationId xmlns:a16="http://schemas.microsoft.com/office/drawing/2014/main" id="{2FFAFB69-EDDD-9C4D-AA41-A45A565581C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49649" y="4744111"/>
            <a:ext cx="3031048" cy="2020699"/>
          </a:xfrm>
          <a:prstGeom prst="rect">
            <a:avLst/>
          </a:prstGeom>
        </p:spPr>
      </p:pic>
      <p:pic>
        <p:nvPicPr>
          <p:cNvPr id="36" name="Picture 35">
            <a:extLst>
              <a:ext uri="{FF2B5EF4-FFF2-40B4-BE49-F238E27FC236}">
                <a16:creationId xmlns:a16="http://schemas.microsoft.com/office/drawing/2014/main" id="{B0284BC7-4ABD-2F90-968B-800AB444CEF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251492" y="2203888"/>
            <a:ext cx="2930868" cy="1953912"/>
          </a:xfrm>
          <a:prstGeom prst="rect">
            <a:avLst/>
          </a:prstGeom>
        </p:spPr>
      </p:pic>
      <p:pic>
        <p:nvPicPr>
          <p:cNvPr id="38" name="Picture 37">
            <a:extLst>
              <a:ext uri="{FF2B5EF4-FFF2-40B4-BE49-F238E27FC236}">
                <a16:creationId xmlns:a16="http://schemas.microsoft.com/office/drawing/2014/main" id="{9E05F616-4DBC-4217-164D-F395FFC80AB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974371" y="2181502"/>
            <a:ext cx="2930868" cy="1953912"/>
          </a:xfrm>
          <a:prstGeom prst="rect">
            <a:avLst/>
          </a:prstGeom>
        </p:spPr>
      </p:pic>
      <p:pic>
        <p:nvPicPr>
          <p:cNvPr id="40" name="Picture 39">
            <a:extLst>
              <a:ext uri="{FF2B5EF4-FFF2-40B4-BE49-F238E27FC236}">
                <a16:creationId xmlns:a16="http://schemas.microsoft.com/office/drawing/2014/main" id="{AC574899-0B9E-81B7-D77A-9B54D0081BB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781064" y="2134381"/>
            <a:ext cx="2998028" cy="1998685"/>
          </a:xfrm>
          <a:prstGeom prst="rect">
            <a:avLst/>
          </a:prstGeom>
        </p:spPr>
      </p:pic>
      <p:pic>
        <p:nvPicPr>
          <p:cNvPr id="42" name="Picture 41">
            <a:extLst>
              <a:ext uri="{FF2B5EF4-FFF2-40B4-BE49-F238E27FC236}">
                <a16:creationId xmlns:a16="http://schemas.microsoft.com/office/drawing/2014/main" id="{46BCEDDA-6C0B-5692-3327-CBFEF9A5C1E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425129" y="7033739"/>
            <a:ext cx="1496877" cy="2245617"/>
          </a:xfrm>
          <a:prstGeom prst="rect">
            <a:avLst/>
          </a:prstGeom>
        </p:spPr>
      </p:pic>
    </p:spTree>
    <p:extLst>
      <p:ext uri="{BB962C8B-B14F-4D97-AF65-F5344CB8AC3E}">
        <p14:creationId xmlns:p14="http://schemas.microsoft.com/office/powerpoint/2010/main" val="2956994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D0D1B-55D0-DFBD-B792-F7E6C6A8579D}"/>
              </a:ext>
            </a:extLst>
          </p:cNvPr>
          <p:cNvSpPr>
            <a:spLocks noGrp="1"/>
          </p:cNvSpPr>
          <p:nvPr>
            <p:ph type="title"/>
          </p:nvPr>
        </p:nvSpPr>
        <p:spPr/>
        <p:txBody>
          <a:bodyPr/>
          <a:lstStyle/>
          <a:p>
            <a:r>
              <a:rPr lang="en-US" dirty="0"/>
              <a:t>Journal Covers</a:t>
            </a:r>
          </a:p>
        </p:txBody>
      </p:sp>
      <p:pic>
        <p:nvPicPr>
          <p:cNvPr id="4" name="Picture 3">
            <a:extLst>
              <a:ext uri="{FF2B5EF4-FFF2-40B4-BE49-F238E27FC236}">
                <a16:creationId xmlns:a16="http://schemas.microsoft.com/office/drawing/2014/main" id="{E8D85DD2-2FE0-46BD-C864-4D361F5C01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6682" y="5960009"/>
            <a:ext cx="2299593" cy="2983902"/>
          </a:xfrm>
          <a:prstGeom prst="rect">
            <a:avLst/>
          </a:prstGeom>
        </p:spPr>
      </p:pic>
      <p:pic>
        <p:nvPicPr>
          <p:cNvPr id="6" name="Picture 5">
            <a:extLst>
              <a:ext uri="{FF2B5EF4-FFF2-40B4-BE49-F238E27FC236}">
                <a16:creationId xmlns:a16="http://schemas.microsoft.com/office/drawing/2014/main" id="{2A303B6D-1D85-E52F-5716-07E07B78B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704" y="5938558"/>
            <a:ext cx="2299592" cy="2983902"/>
          </a:xfrm>
          <a:prstGeom prst="rect">
            <a:avLst/>
          </a:prstGeom>
        </p:spPr>
      </p:pic>
      <p:pic>
        <p:nvPicPr>
          <p:cNvPr id="8" name="Picture 7">
            <a:extLst>
              <a:ext uri="{FF2B5EF4-FFF2-40B4-BE49-F238E27FC236}">
                <a16:creationId xmlns:a16="http://schemas.microsoft.com/office/drawing/2014/main" id="{37336C71-2CF4-F0FF-D3A7-5F703B1F43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062" y="2536033"/>
            <a:ext cx="2299594" cy="2983902"/>
          </a:xfrm>
          <a:prstGeom prst="rect">
            <a:avLst/>
          </a:prstGeom>
        </p:spPr>
      </p:pic>
      <p:pic>
        <p:nvPicPr>
          <p:cNvPr id="10" name="Picture 9">
            <a:extLst>
              <a:ext uri="{FF2B5EF4-FFF2-40B4-BE49-F238E27FC236}">
                <a16:creationId xmlns:a16="http://schemas.microsoft.com/office/drawing/2014/main" id="{397D2111-E9F4-4347-26AC-23F1DACB4D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8708" y="2531413"/>
            <a:ext cx="2411470" cy="3129071"/>
          </a:xfrm>
          <a:prstGeom prst="rect">
            <a:avLst/>
          </a:prstGeom>
        </p:spPr>
      </p:pic>
      <p:pic>
        <p:nvPicPr>
          <p:cNvPr id="12" name="Picture 11">
            <a:extLst>
              <a:ext uri="{FF2B5EF4-FFF2-40B4-BE49-F238E27FC236}">
                <a16:creationId xmlns:a16="http://schemas.microsoft.com/office/drawing/2014/main" id="{55FE62FE-7385-45FD-5207-CE441DF7AA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7653" y="2463449"/>
            <a:ext cx="2411470" cy="3129070"/>
          </a:xfrm>
          <a:prstGeom prst="rect">
            <a:avLst/>
          </a:prstGeom>
        </p:spPr>
      </p:pic>
      <p:pic>
        <p:nvPicPr>
          <p:cNvPr id="14" name="Picture 13">
            <a:extLst>
              <a:ext uri="{FF2B5EF4-FFF2-40B4-BE49-F238E27FC236}">
                <a16:creationId xmlns:a16="http://schemas.microsoft.com/office/drawing/2014/main" id="{20D3DB69-5F73-C81E-E596-EC44A58D0E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6682" y="2531413"/>
            <a:ext cx="2306714" cy="2993142"/>
          </a:xfrm>
          <a:prstGeom prst="rect">
            <a:avLst/>
          </a:prstGeom>
        </p:spPr>
      </p:pic>
      <p:pic>
        <p:nvPicPr>
          <p:cNvPr id="16" name="Picture 15">
            <a:extLst>
              <a:ext uri="{FF2B5EF4-FFF2-40B4-BE49-F238E27FC236}">
                <a16:creationId xmlns:a16="http://schemas.microsoft.com/office/drawing/2014/main" id="{535DB590-0459-CC78-8C7F-76152A580E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77653" y="5817694"/>
            <a:ext cx="2438378" cy="3171796"/>
          </a:xfrm>
          <a:prstGeom prst="rect">
            <a:avLst/>
          </a:prstGeom>
        </p:spPr>
      </p:pic>
      <p:pic>
        <p:nvPicPr>
          <p:cNvPr id="31" name="Picture 30">
            <a:extLst>
              <a:ext uri="{FF2B5EF4-FFF2-40B4-BE49-F238E27FC236}">
                <a16:creationId xmlns:a16="http://schemas.microsoft.com/office/drawing/2014/main" id="{D76DA1B3-D934-9351-AB6E-52AB3C54F0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56898" y="5817694"/>
            <a:ext cx="2403280" cy="3129071"/>
          </a:xfrm>
          <a:prstGeom prst="rect">
            <a:avLst/>
          </a:prstGeom>
        </p:spPr>
      </p:pic>
      <p:pic>
        <p:nvPicPr>
          <p:cNvPr id="33" name="Picture 32">
            <a:extLst>
              <a:ext uri="{FF2B5EF4-FFF2-40B4-BE49-F238E27FC236}">
                <a16:creationId xmlns:a16="http://schemas.microsoft.com/office/drawing/2014/main" id="{CEC7D601-C2C4-16BF-F4FE-A7309BFA38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11120" y="2531413"/>
            <a:ext cx="2411470" cy="3121643"/>
          </a:xfrm>
          <a:prstGeom prst="rect">
            <a:avLst/>
          </a:prstGeom>
        </p:spPr>
      </p:pic>
      <p:pic>
        <p:nvPicPr>
          <p:cNvPr id="35" name="Picture 34">
            <a:extLst>
              <a:ext uri="{FF2B5EF4-FFF2-40B4-BE49-F238E27FC236}">
                <a16:creationId xmlns:a16="http://schemas.microsoft.com/office/drawing/2014/main" id="{DD750D77-137F-9510-AEF5-4666777E55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01045" y="5805554"/>
            <a:ext cx="2438378" cy="3156477"/>
          </a:xfrm>
          <a:prstGeom prst="rect">
            <a:avLst/>
          </a:prstGeom>
        </p:spPr>
      </p:pic>
    </p:spTree>
    <p:extLst>
      <p:ext uri="{BB962C8B-B14F-4D97-AF65-F5344CB8AC3E}">
        <p14:creationId xmlns:p14="http://schemas.microsoft.com/office/powerpoint/2010/main" val="1474641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B27D-D8A5-A7BB-5AEC-D1251AD64D3E}"/>
              </a:ext>
            </a:extLst>
          </p:cNvPr>
          <p:cNvSpPr>
            <a:spLocks noGrp="1"/>
          </p:cNvSpPr>
          <p:nvPr>
            <p:ph type="title"/>
          </p:nvPr>
        </p:nvSpPr>
        <p:spPr/>
        <p:txBody>
          <a:bodyPr/>
          <a:lstStyle/>
          <a:p>
            <a:r>
              <a:rPr lang="en-US" dirty="0"/>
              <a:t>AOM Logos - Dark</a:t>
            </a:r>
          </a:p>
        </p:txBody>
      </p:sp>
      <p:pic>
        <p:nvPicPr>
          <p:cNvPr id="4" name="Picture 3">
            <a:extLst>
              <a:ext uri="{FF2B5EF4-FFF2-40B4-BE49-F238E27FC236}">
                <a16:creationId xmlns:a16="http://schemas.microsoft.com/office/drawing/2014/main" id="{33904D72-5FFB-3803-7696-9172277EAC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5229" y="2950914"/>
            <a:ext cx="3132266" cy="2192586"/>
          </a:xfrm>
          <a:prstGeom prst="rect">
            <a:avLst/>
          </a:prstGeom>
        </p:spPr>
      </p:pic>
      <p:pic>
        <p:nvPicPr>
          <p:cNvPr id="8" name="Picture 7">
            <a:extLst>
              <a:ext uri="{FF2B5EF4-FFF2-40B4-BE49-F238E27FC236}">
                <a16:creationId xmlns:a16="http://schemas.microsoft.com/office/drawing/2014/main" id="{F10DF004-3623-0E1D-5100-079C32277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8474" y="5894767"/>
            <a:ext cx="3618041" cy="1000991"/>
          </a:xfrm>
          <a:prstGeom prst="rect">
            <a:avLst/>
          </a:prstGeom>
        </p:spPr>
      </p:pic>
      <p:pic>
        <p:nvPicPr>
          <p:cNvPr id="5" name="Picture 4">
            <a:extLst>
              <a:ext uri="{FF2B5EF4-FFF2-40B4-BE49-F238E27FC236}">
                <a16:creationId xmlns:a16="http://schemas.microsoft.com/office/drawing/2014/main" id="{FBD91CE8-ABC5-DD6D-2390-230BC1D57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2667" y="2950914"/>
            <a:ext cx="3132266" cy="2307436"/>
          </a:xfrm>
          <a:prstGeom prst="rect">
            <a:avLst/>
          </a:prstGeom>
        </p:spPr>
      </p:pic>
      <p:pic>
        <p:nvPicPr>
          <p:cNvPr id="12" name="Picture 11">
            <a:extLst>
              <a:ext uri="{FF2B5EF4-FFF2-40B4-BE49-F238E27FC236}">
                <a16:creationId xmlns:a16="http://schemas.microsoft.com/office/drawing/2014/main" id="{B2D22782-99C6-42C6-261A-280E92F1FE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2967" y="7624428"/>
            <a:ext cx="1506938" cy="1506938"/>
          </a:xfrm>
          <a:prstGeom prst="rect">
            <a:avLst/>
          </a:prstGeom>
        </p:spPr>
      </p:pic>
      <p:pic>
        <p:nvPicPr>
          <p:cNvPr id="14" name="Picture 13">
            <a:extLst>
              <a:ext uri="{FF2B5EF4-FFF2-40B4-BE49-F238E27FC236}">
                <a16:creationId xmlns:a16="http://schemas.microsoft.com/office/drawing/2014/main" id="{276E99C2-E239-39D2-BA10-9ECD48172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9995" y="7624427"/>
            <a:ext cx="1506939" cy="1506939"/>
          </a:xfrm>
          <a:prstGeom prst="rect">
            <a:avLst/>
          </a:prstGeom>
        </p:spPr>
      </p:pic>
      <p:pic>
        <p:nvPicPr>
          <p:cNvPr id="16" name="Picture 15">
            <a:extLst>
              <a:ext uri="{FF2B5EF4-FFF2-40B4-BE49-F238E27FC236}">
                <a16:creationId xmlns:a16="http://schemas.microsoft.com/office/drawing/2014/main" id="{9C0B484E-65A8-7F32-AEFC-1FA399D71D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6459" y="7610145"/>
            <a:ext cx="1506937" cy="1521221"/>
          </a:xfrm>
          <a:prstGeom prst="rect">
            <a:avLst/>
          </a:prstGeom>
        </p:spPr>
      </p:pic>
      <p:pic>
        <p:nvPicPr>
          <p:cNvPr id="18" name="Picture 17">
            <a:extLst>
              <a:ext uri="{FF2B5EF4-FFF2-40B4-BE49-F238E27FC236}">
                <a16:creationId xmlns:a16="http://schemas.microsoft.com/office/drawing/2014/main" id="{9E212C21-4058-8BA9-3960-49C6DD876B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49547" y="2536033"/>
            <a:ext cx="5178563" cy="1325883"/>
          </a:xfrm>
          <a:prstGeom prst="rect">
            <a:avLst/>
          </a:prstGeom>
        </p:spPr>
      </p:pic>
      <p:pic>
        <p:nvPicPr>
          <p:cNvPr id="22" name="Picture 21">
            <a:extLst>
              <a:ext uri="{FF2B5EF4-FFF2-40B4-BE49-F238E27FC236}">
                <a16:creationId xmlns:a16="http://schemas.microsoft.com/office/drawing/2014/main" id="{5368B259-58A2-0304-0D16-E08DDA2D45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13323" y="4280794"/>
            <a:ext cx="4650094" cy="1341373"/>
          </a:xfrm>
          <a:prstGeom prst="rect">
            <a:avLst/>
          </a:prstGeom>
        </p:spPr>
      </p:pic>
      <p:pic>
        <p:nvPicPr>
          <p:cNvPr id="26" name="Picture 25">
            <a:extLst>
              <a:ext uri="{FF2B5EF4-FFF2-40B4-BE49-F238E27FC236}">
                <a16:creationId xmlns:a16="http://schemas.microsoft.com/office/drawing/2014/main" id="{48D90DB6-9B00-A111-B74A-D834F9CF4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384604" y="6031036"/>
            <a:ext cx="3466676" cy="1874656"/>
          </a:xfrm>
          <a:prstGeom prst="rect">
            <a:avLst/>
          </a:prstGeom>
        </p:spPr>
      </p:pic>
      <p:pic>
        <p:nvPicPr>
          <p:cNvPr id="7" name="Picture 6">
            <a:extLst>
              <a:ext uri="{FF2B5EF4-FFF2-40B4-BE49-F238E27FC236}">
                <a16:creationId xmlns:a16="http://schemas.microsoft.com/office/drawing/2014/main" id="{1B45F915-F41F-62C7-4B62-92DFC9F8ACD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06193" y="7905692"/>
            <a:ext cx="3466674" cy="1874655"/>
          </a:xfrm>
          <a:prstGeom prst="rect">
            <a:avLst/>
          </a:prstGeom>
        </p:spPr>
      </p:pic>
      <p:pic>
        <p:nvPicPr>
          <p:cNvPr id="10" name="Picture 9">
            <a:extLst>
              <a:ext uri="{FF2B5EF4-FFF2-40B4-BE49-F238E27FC236}">
                <a16:creationId xmlns:a16="http://schemas.microsoft.com/office/drawing/2014/main" id="{24E56A74-D52D-3FB9-7A99-EB5752DFBE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93343" y="7110484"/>
            <a:ext cx="1925658" cy="2204740"/>
          </a:xfrm>
          <a:prstGeom prst="rect">
            <a:avLst/>
          </a:prstGeom>
        </p:spPr>
      </p:pic>
      <p:pic>
        <p:nvPicPr>
          <p:cNvPr id="20" name="Picture 19">
            <a:extLst>
              <a:ext uri="{FF2B5EF4-FFF2-40B4-BE49-F238E27FC236}">
                <a16:creationId xmlns:a16="http://schemas.microsoft.com/office/drawing/2014/main" id="{271FF7C1-B1AD-7CD2-B613-FD595124A5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80220" y="7867746"/>
            <a:ext cx="3147560" cy="1573780"/>
          </a:xfrm>
          <a:prstGeom prst="rect">
            <a:avLst/>
          </a:prstGeom>
        </p:spPr>
      </p:pic>
      <p:pic>
        <p:nvPicPr>
          <p:cNvPr id="24" name="Picture 23">
            <a:extLst>
              <a:ext uri="{FF2B5EF4-FFF2-40B4-BE49-F238E27FC236}">
                <a16:creationId xmlns:a16="http://schemas.microsoft.com/office/drawing/2014/main" id="{EBAF9136-E8B5-3E2A-6FA8-6889D0B6B3F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40688" y="6211434"/>
            <a:ext cx="3643916" cy="1368647"/>
          </a:xfrm>
          <a:prstGeom prst="rect">
            <a:avLst/>
          </a:prstGeom>
        </p:spPr>
      </p:pic>
    </p:spTree>
    <p:extLst>
      <p:ext uri="{BB962C8B-B14F-4D97-AF65-F5344CB8AC3E}">
        <p14:creationId xmlns:p14="http://schemas.microsoft.com/office/powerpoint/2010/main" val="4138693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7656E-E39C-F2CF-947C-4FA08651A37A}"/>
              </a:ext>
            </a:extLst>
          </p:cNvPr>
          <p:cNvSpPr>
            <a:spLocks noGrp="1"/>
          </p:cNvSpPr>
          <p:nvPr>
            <p:ph type="title"/>
          </p:nvPr>
        </p:nvSpPr>
        <p:spPr/>
        <p:txBody>
          <a:bodyPr/>
          <a:lstStyle/>
          <a:p>
            <a:r>
              <a:rPr lang="en-US" dirty="0"/>
              <a:t>AOM Logos - Light</a:t>
            </a:r>
          </a:p>
        </p:txBody>
      </p:sp>
      <p:pic>
        <p:nvPicPr>
          <p:cNvPr id="6" name="Picture 5">
            <a:extLst>
              <a:ext uri="{FF2B5EF4-FFF2-40B4-BE49-F238E27FC236}">
                <a16:creationId xmlns:a16="http://schemas.microsoft.com/office/drawing/2014/main" id="{37B7E71D-2324-372A-CEBA-31F0EC326D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7441" y="3008050"/>
            <a:ext cx="3616346" cy="2664676"/>
          </a:xfrm>
          <a:prstGeom prst="rect">
            <a:avLst/>
          </a:prstGeom>
        </p:spPr>
      </p:pic>
      <p:pic>
        <p:nvPicPr>
          <p:cNvPr id="10" name="Picture 9">
            <a:extLst>
              <a:ext uri="{FF2B5EF4-FFF2-40B4-BE49-F238E27FC236}">
                <a16:creationId xmlns:a16="http://schemas.microsoft.com/office/drawing/2014/main" id="{7E3C2F1E-5830-9E27-3D3A-F93BB1D94D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7441" y="6582152"/>
            <a:ext cx="4579269" cy="1320943"/>
          </a:xfrm>
          <a:prstGeom prst="rect">
            <a:avLst/>
          </a:prstGeom>
        </p:spPr>
      </p:pic>
      <p:pic>
        <p:nvPicPr>
          <p:cNvPr id="20" name="Picture 19">
            <a:extLst>
              <a:ext uri="{FF2B5EF4-FFF2-40B4-BE49-F238E27FC236}">
                <a16:creationId xmlns:a16="http://schemas.microsoft.com/office/drawing/2014/main" id="{FA899875-2104-25C6-9345-66F4E634A8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04214" y="2914222"/>
            <a:ext cx="4209577" cy="1065669"/>
          </a:xfrm>
          <a:prstGeom prst="rect">
            <a:avLst/>
          </a:prstGeom>
        </p:spPr>
      </p:pic>
      <p:pic>
        <p:nvPicPr>
          <p:cNvPr id="24" name="Picture 23">
            <a:extLst>
              <a:ext uri="{FF2B5EF4-FFF2-40B4-BE49-F238E27FC236}">
                <a16:creationId xmlns:a16="http://schemas.microsoft.com/office/drawing/2014/main" id="{392F7EC4-C3F9-A14D-72F6-DCB2B4687B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57837" y="5490844"/>
            <a:ext cx="4702329" cy="1356441"/>
          </a:xfrm>
          <a:prstGeom prst="rect">
            <a:avLst/>
          </a:prstGeom>
        </p:spPr>
      </p:pic>
      <p:pic>
        <p:nvPicPr>
          <p:cNvPr id="27" name="Picture 26">
            <a:extLst>
              <a:ext uri="{FF2B5EF4-FFF2-40B4-BE49-F238E27FC236}">
                <a16:creationId xmlns:a16="http://schemas.microsoft.com/office/drawing/2014/main" id="{D04C93A2-B7C3-2265-123E-62194680F2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6338" y="2265529"/>
            <a:ext cx="3708576" cy="3708576"/>
          </a:xfrm>
          <a:prstGeom prst="rect">
            <a:avLst/>
          </a:prstGeom>
        </p:spPr>
      </p:pic>
      <p:pic>
        <p:nvPicPr>
          <p:cNvPr id="28" name="Picture 27">
            <a:extLst>
              <a:ext uri="{FF2B5EF4-FFF2-40B4-BE49-F238E27FC236}">
                <a16:creationId xmlns:a16="http://schemas.microsoft.com/office/drawing/2014/main" id="{C09C59BD-01E4-4295-BF7F-4541B6A1FD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7498" y="7084573"/>
            <a:ext cx="3747588" cy="1873795"/>
          </a:xfrm>
          <a:prstGeom prst="rect">
            <a:avLst/>
          </a:prstGeom>
        </p:spPr>
      </p:pic>
      <p:pic>
        <p:nvPicPr>
          <p:cNvPr id="29" name="Picture 28">
            <a:extLst>
              <a:ext uri="{FF2B5EF4-FFF2-40B4-BE49-F238E27FC236}">
                <a16:creationId xmlns:a16="http://schemas.microsoft.com/office/drawing/2014/main" id="{E4C600D7-FCE6-76C7-4FD8-E879003F53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91029" y="7644706"/>
            <a:ext cx="3497522" cy="1313662"/>
          </a:xfrm>
          <a:prstGeom prst="rect">
            <a:avLst/>
          </a:prstGeom>
        </p:spPr>
      </p:pic>
    </p:spTree>
    <p:extLst>
      <p:ext uri="{BB962C8B-B14F-4D97-AF65-F5344CB8AC3E}">
        <p14:creationId xmlns:p14="http://schemas.microsoft.com/office/powerpoint/2010/main" val="4079428586"/>
      </p:ext>
    </p:extLst>
  </p:cSld>
  <p:clrMapOvr>
    <a:masterClrMapping/>
  </p:clrMapOvr>
</p:sld>
</file>

<file path=ppt/theme/theme1.xml><?xml version="1.0" encoding="utf-8"?>
<a:theme xmlns:a="http://schemas.openxmlformats.org/drawingml/2006/main" name="2026 Custom AOM">
  <a:themeElements>
    <a:clrScheme name="AOM Blues">
      <a:dk1>
        <a:srgbClr val="012032"/>
      </a:dk1>
      <a:lt1>
        <a:sysClr val="window" lastClr="FFFFFF"/>
      </a:lt1>
      <a:dk2>
        <a:srgbClr val="0E2841"/>
      </a:dk2>
      <a:lt2>
        <a:srgbClr val="DCEFF9"/>
      </a:lt2>
      <a:accent1>
        <a:srgbClr val="0070AF"/>
      </a:accent1>
      <a:accent2>
        <a:srgbClr val="012032"/>
      </a:accent2>
      <a:accent3>
        <a:srgbClr val="004B84"/>
      </a:accent3>
      <a:accent4>
        <a:srgbClr val="7AC6FF"/>
      </a:accent4>
      <a:accent5>
        <a:srgbClr val="DCEFF9"/>
      </a:accent5>
      <a:accent6>
        <a:srgbClr val="F7F9FA"/>
      </a:accent6>
      <a:hlink>
        <a:srgbClr val="467886"/>
      </a:hlink>
      <a:folHlink>
        <a:srgbClr val="96607D"/>
      </a:folHlink>
    </a:clrScheme>
    <a:fontScheme name="Lora &amp; Sora">
      <a:majorFont>
        <a:latin typeface="Lora"/>
        <a:ea typeface=""/>
        <a:cs typeface=""/>
      </a:majorFont>
      <a:minorFont>
        <a:latin typeface="So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ster Slide Template File - April 6" id="{52207A68-C616-418E-8029-25366885D296}" vid="{F1C23D6D-3A96-4C5A-A37C-4F998BDE2B63}"/>
    </a:ext>
  </a:extLst>
</a:theme>
</file>

<file path=ppt/theme/theme2.xml><?xml version="1.0" encoding="utf-8"?>
<a:theme xmlns:a="http://schemas.openxmlformats.org/drawingml/2006/main" name="2_2026 Custom AOM">
  <a:themeElements>
    <a:clrScheme name="AOM Blues">
      <a:dk1>
        <a:srgbClr val="012032"/>
      </a:dk1>
      <a:lt1>
        <a:sysClr val="window" lastClr="FFFFFF"/>
      </a:lt1>
      <a:dk2>
        <a:srgbClr val="0E2841"/>
      </a:dk2>
      <a:lt2>
        <a:srgbClr val="DCEFF9"/>
      </a:lt2>
      <a:accent1>
        <a:srgbClr val="0070AF"/>
      </a:accent1>
      <a:accent2>
        <a:srgbClr val="012032"/>
      </a:accent2>
      <a:accent3>
        <a:srgbClr val="004B84"/>
      </a:accent3>
      <a:accent4>
        <a:srgbClr val="7AC6FF"/>
      </a:accent4>
      <a:accent5>
        <a:srgbClr val="DCEFF9"/>
      </a:accent5>
      <a:accent6>
        <a:srgbClr val="F7F9FA"/>
      </a:accent6>
      <a:hlink>
        <a:srgbClr val="467886"/>
      </a:hlink>
      <a:folHlink>
        <a:srgbClr val="96607D"/>
      </a:folHlink>
    </a:clrScheme>
    <a:fontScheme name="Lora &amp; Sora">
      <a:majorFont>
        <a:latin typeface="Lora"/>
        <a:ea typeface=""/>
        <a:cs typeface=""/>
      </a:majorFont>
      <a:minorFont>
        <a:latin typeface="So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ster Slide Template File - April 6" id="{52207A68-C616-418E-8029-25366885D296}" vid="{F1C23D6D-3A96-4C5A-A37C-4F998BDE2B6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30FCA27B0B5A84DB6AE061DB479EA72" ma:contentTypeVersion="25" ma:contentTypeDescription="Create a new document." ma:contentTypeScope="" ma:versionID="315095b2de23269146ef8912b7201fda">
  <xsd:schema xmlns:xsd="http://www.w3.org/2001/XMLSchema" xmlns:xs="http://www.w3.org/2001/XMLSchema" xmlns:p="http://schemas.microsoft.com/office/2006/metadata/properties" xmlns:ns1="http://schemas.microsoft.com/sharepoint/v3" xmlns:ns2="c9c6be1a-0f16-4e32-8321-d62123744d52" xmlns:ns3="5f40a9da-c804-45d7-8857-cbcc203df318" targetNamespace="http://schemas.microsoft.com/office/2006/metadata/properties" ma:root="true" ma:fieldsID="ccbae6d152d7dd46ecc34bac955084af" ns1:_="" ns2:_="" ns3:_="">
    <xsd:import namespace="http://schemas.microsoft.com/sharepoint/v3"/>
    <xsd:import namespace="c9c6be1a-0f16-4e32-8321-d62123744d52"/>
    <xsd:import namespace="5f40a9da-c804-45d7-8857-cbcc203df31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Pictur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27" nillable="true" ma:displayName="Rating (0-5)" ma:decimals="2" ma:description="Average value of all the ratings that have been submitted" ma:internalName="AverageRating" ma:readOnly="true">
      <xsd:simpleType>
        <xsd:restriction base="dms:Number"/>
      </xsd:simpleType>
    </xsd:element>
    <xsd:element name="RatingCount" ma:index="28" nillable="true" ma:displayName="Number of Ratings" ma:decimals="0" ma:description="Number of ratings submitted" ma:internalName="RatingCount" ma:readOnly="true">
      <xsd:simpleType>
        <xsd:restriction base="dms:Number"/>
      </xsd:simpleType>
    </xsd:element>
    <xsd:element name="RatedBy" ma:index="29"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0" nillable="true" ma:displayName="User ratings" ma:description="User ratings for the item" ma:hidden="true" ma:internalName="Ratings">
      <xsd:simpleType>
        <xsd:restriction base="dms:Note"/>
      </xsd:simpleType>
    </xsd:element>
    <xsd:element name="LikesCount" ma:index="31" nillable="true" ma:displayName="Number of Likes" ma:internalName="LikesCount">
      <xsd:simpleType>
        <xsd:restriction base="dms:Unknown"/>
      </xsd:simpleType>
    </xsd:element>
    <xsd:element name="LikedBy" ma:index="32"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9c6be1a-0f16-4e32-8321-d62123744d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Picture" ma:index="15" nillable="true" ma:displayName="Picture" ma:format="Image" ma:internalName="Pictur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3c2d717-8aa9-425c-adb1-68a400fad2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40a9da-c804-45d7-8857-cbcc203df31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109173f-8208-4fce-92a6-2cc279d24b4b}" ma:internalName="TaxCatchAll" ma:showField="CatchAllData" ma:web="5f40a9da-c804-45d7-8857-cbcc203df3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Ratings xmlns="http://schemas.microsoft.com/sharepoint/v3" xsi:nil="true"/>
    <Picture xmlns="c9c6be1a-0f16-4e32-8321-d62123744d52">
      <Url xsi:nil="true"/>
      <Description xsi:nil="true"/>
    </Picture>
    <LikedBy xmlns="http://schemas.microsoft.com/sharepoint/v3">
      <UserInfo>
        <DisplayName/>
        <AccountId xsi:nil="true"/>
        <AccountType/>
      </UserInfo>
    </LikedBy>
    <TaxCatchAll xmlns="5f40a9da-c804-45d7-8857-cbcc203df318" xsi:nil="true"/>
    <lcf76f155ced4ddcb4097134ff3c332f xmlns="c9c6be1a-0f16-4e32-8321-d62123744d52">
      <Terms xmlns="http://schemas.microsoft.com/office/infopath/2007/PartnerControls"/>
    </lcf76f155ced4ddcb4097134ff3c332f>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DCB5659C-7B18-493D-8472-051DFFA7F219}">
  <ds:schemaRefs>
    <ds:schemaRef ds:uri="http://schemas.microsoft.com/sharepoint/v3/contenttype/forms"/>
  </ds:schemaRefs>
</ds:datastoreItem>
</file>

<file path=customXml/itemProps2.xml><?xml version="1.0" encoding="utf-8"?>
<ds:datastoreItem xmlns:ds="http://schemas.openxmlformats.org/officeDocument/2006/customXml" ds:itemID="{619EB73F-D48B-44C4-A0B3-BF65AE3960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9c6be1a-0f16-4e32-8321-d62123744d52"/>
    <ds:schemaRef ds:uri="5f40a9da-c804-45d7-8857-cbcc203df3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519996-4B5E-48ED-849F-F0A098BC52FF}">
  <ds:schemaRefs>
    <ds:schemaRef ds:uri="http://schemas.microsoft.com/office/infopath/2007/PartnerControls"/>
    <ds:schemaRef ds:uri="http://schemas.microsoft.com/office/2006/documentManagement/types"/>
    <ds:schemaRef ds:uri="5f40a9da-c804-45d7-8857-cbcc203df318"/>
    <ds:schemaRef ds:uri="http://purl.org/dc/elements/1.1/"/>
    <ds:schemaRef ds:uri="http://schemas.microsoft.com/office/2006/metadata/properties"/>
    <ds:schemaRef ds:uri="c9c6be1a-0f16-4e32-8321-d62123744d52"/>
    <ds:schemaRef ds:uri="http://schemas.openxmlformats.org/package/2006/metadata/core-properties"/>
    <ds:schemaRef ds:uri="http://purl.org/dc/terms/"/>
    <ds:schemaRef ds:uri="http://schemas.microsoft.com/sharepoint/v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Master Slide Template File - April 6</Template>
  <TotalTime>22291</TotalTime>
  <Words>854</Words>
  <Application>Microsoft Office PowerPoint</Application>
  <PresentationFormat>Custom</PresentationFormat>
  <Paragraphs>119</Paragraphs>
  <Slides>22</Slides>
  <Notes>1</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2026 Custom AOM</vt:lpstr>
      <vt:lpstr>2_2026 Custom AOM</vt:lpstr>
      <vt:lpstr>Academy of Management PowerPoint Template</vt:lpstr>
      <vt:lpstr>How to use this template</vt:lpstr>
      <vt:lpstr>PowerPoint Tips</vt:lpstr>
      <vt:lpstr>Icons - White</vt:lpstr>
      <vt:lpstr>Icons - Color</vt:lpstr>
      <vt:lpstr>Images</vt:lpstr>
      <vt:lpstr>Journal Covers</vt:lpstr>
      <vt:lpstr>AOM Logos - Dark</vt:lpstr>
      <vt:lpstr>AOM Logos - Light</vt:lpstr>
      <vt:lpstr>Title Example</vt:lpstr>
      <vt:lpstr>Agenda Example</vt:lpstr>
      <vt:lpstr>Insert Title</vt:lpstr>
      <vt:lpstr>PowerPoint Presentation</vt:lpstr>
      <vt:lpstr>Values</vt:lpstr>
      <vt:lpstr>About AOM</vt:lpstr>
      <vt:lpstr>22,000+  Members </vt:lpstr>
      <vt:lpstr>Divisions &amp; Interest Groups (DIGs)</vt:lpstr>
      <vt:lpstr>Divisions &amp; Interest Groups (DIGS)</vt:lpstr>
      <vt:lpstr>PowerPoint Presentation</vt:lpstr>
      <vt:lpstr>Quote slide example </vt:lpstr>
      <vt:lpstr> Publications </vt:lpstr>
      <vt:lpstr>AOM Member Benefits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 Navigating the Academy of Management</dc:title>
  <dc:creator>Erin Doyle</dc:creator>
  <cp:lastModifiedBy>Erin Doyle</cp:lastModifiedBy>
  <cp:revision>28</cp:revision>
  <dcterms:created xsi:type="dcterms:W3CDTF">2006-08-16T00:00:00Z</dcterms:created>
  <dcterms:modified xsi:type="dcterms:W3CDTF">2026-05-21T14:53:44Z</dcterms:modified>
  <dc:identifier>DAG9SU2KhcY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0x010100C30FCA27B0B5A84DB6AE061DB479EA72</vt:lpwstr>
  </property>
  <property fmtid="{D5CDD505-2E9C-101B-9397-08002B2CF9AE}" pid="3" name="MediaServiceImageTags">
    <vt:lpwstr/>
  </property>
</Properties>
</file>