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97" r:id="rId4"/>
    <p:sldMasterId id="2147483685" r:id="rId5"/>
  </p:sldMasterIdLst>
  <p:notesMasterIdLst>
    <p:notesMasterId r:id="rId11"/>
  </p:notesMasterIdLst>
  <p:handoutMasterIdLst>
    <p:handoutMasterId r:id="rId12"/>
  </p:handoutMasterIdLst>
  <p:sldIdLst>
    <p:sldId id="281" r:id="rId6"/>
    <p:sldId id="288" r:id="rId7"/>
    <p:sldId id="289" r:id="rId8"/>
    <p:sldId id="290" r:id="rId9"/>
    <p:sldId id="283" r:id="rId10"/>
  </p:sldIdLst>
  <p:sldSz cx="7556500" cy="10693400"/>
  <p:notesSz cx="7556500" cy="10693400"/>
  <p:defaultTextStyle>
    <a:defPPr>
      <a:defRPr kern="0"/>
    </a:defPPr>
  </p:defaultTextStyle>
  <p:extLst>
    <p:ext uri="{521415D9-36F7-43E2-AB2F-B90AF26B5E84}">
      <p14:sectionLst xmlns:p14="http://schemas.microsoft.com/office/powerpoint/2010/main">
        <p14:section name="Default Section" id="{74435E28-725D-4384-977E-419D957D6D5A}">
          <p14:sldIdLst>
            <p14:sldId id="281"/>
          </p14:sldIdLst>
        </p14:section>
        <p14:section name="Untitled Section" id="{F5E9520E-1A66-490C-806E-7AFA6B958EB4}">
          <p14:sldIdLst>
            <p14:sldId id="288"/>
            <p14:sldId id="289"/>
            <p14:sldId id="290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736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032"/>
    <a:srgbClr val="7AC6FF"/>
    <a:srgbClr val="DCEFF9"/>
    <a:srgbClr val="0070AF"/>
    <a:srgbClr val="003865"/>
    <a:srgbClr val="DC6B2F"/>
    <a:srgbClr val="E8E8E8"/>
    <a:srgbClr val="489CD8"/>
    <a:srgbClr val="EBAB44"/>
    <a:srgbClr val="8300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C466DF-43CB-4691-95FF-570BFF76CCC4}" v="6" dt="2026-06-04T21:09:42.35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/>
    <p:restoredTop sz="94830"/>
  </p:normalViewPr>
  <p:slideViewPr>
    <p:cSldViewPr snapToGrid="0">
      <p:cViewPr>
        <p:scale>
          <a:sx n="55" d="100"/>
          <a:sy n="55" d="100"/>
        </p:scale>
        <p:origin x="1920" y="-376"/>
      </p:cViewPr>
      <p:guideLst>
        <p:guide orient="horz" pos="6736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114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C9EBD43-7DC2-34B0-A5B8-17BC707EFF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65049C-D027-528C-23FA-B414C2B9B1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3ECC9-7FF4-4659-B499-2CB37D3AEB52}" type="datetimeFigureOut">
              <a:rPr lang="en-US" smtClean="0"/>
              <a:t>6/10/2026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002D8-04E5-01D6-63B9-3CEEEA2268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56BF0-11BC-005A-C2E8-C16D768649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B69F2-4E09-41DF-A95F-EB31534FBD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355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279900" y="0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EA6307-14F4-ED4E-91D9-77116C88E3A8}" type="datetimeFigureOut">
              <a:rPr lang="nl-NL" smtClean="0"/>
              <a:t>10-6-2026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503488" y="1336675"/>
            <a:ext cx="25495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55650" y="5146675"/>
            <a:ext cx="6045200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279900" y="10156825"/>
            <a:ext cx="3275013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E076-177D-B149-B9A8-AFD63B42590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07186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 panose="020B0604020202020204" pitchFamily="34" charset="0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84099" y="10057108"/>
            <a:ext cx="1618201" cy="243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 err="1">
                <a:latin typeface="Arial" panose="020B0604020202020204" pitchFamily="34" charset="0"/>
              </a:rPr>
              <a:t>Expel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moluptiis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303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11C4B-32F8-92FD-6467-3B4C8DA7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F79C7D-35DC-03D6-6C6D-960D030044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113" y="2846388"/>
            <a:ext cx="3182937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B8DDCF-A106-5D69-B8A8-5C6D81704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54450" y="2846388"/>
            <a:ext cx="3182938" cy="678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76FD62-9981-1C76-3CB6-C005F7BD7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99F72-6BAE-A6B2-8B73-B0483A892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633FD1-E614-9B8C-F7F0-839E391D9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63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76E82-ED70-61C5-B1E0-B0D22D8922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569913"/>
            <a:ext cx="6516688" cy="2066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66DB2-D67D-F4DB-AF42-5C8138979A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620963"/>
            <a:ext cx="3197225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D5EEF5-5A84-C122-7F3E-039608B47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00" y="3906838"/>
            <a:ext cx="3197225" cy="5745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583939-5BEB-4747-528C-44DB17B2C8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5875" y="2620963"/>
            <a:ext cx="3211513" cy="1285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3DF191-A7D3-120E-0D75-0498E1D0B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5875" y="3906838"/>
            <a:ext cx="3211513" cy="5745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F451F98-B447-E867-4B75-58844922F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B8F8A7-7835-4E6D-3660-140FA371C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4CD6B1-0F30-5934-6B15-C530A76BD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2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D4707-50ED-5598-F80D-35FB2D749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A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834145-1F3F-38CF-48F7-F9270A90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920C83-5319-13EF-9E0C-2604D7403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726176-EB15-8D00-D4C4-400DF352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055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855E40-5ABF-9EA4-4649-E24F035E9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DA8A48-9CF9-3DEE-2F73-4D49AEB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F5DF4B-AAD5-7A72-7F34-DB314A08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78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1651-9DD4-24B4-E1D6-FE5F16402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02DA8-DFDC-DD37-77FC-0381909AF7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37D4B2-FA9F-4201-0F7E-098D58056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DF1B2F-7BFD-6162-1C47-0A4DA4E1C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DEE05C-3937-D11B-F48C-1A36A807F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FFE13C-3DF6-48F4-6674-394CE4D5E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5A158-41EE-B3C4-D7BF-E4BEA636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712788"/>
            <a:ext cx="2436813" cy="24955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2E78A0-A57A-8091-128B-EEFF534921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100" y="1539875"/>
            <a:ext cx="3824288" cy="75993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D23111-BD56-93AB-49AE-8E21B4AA98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00" y="3208338"/>
            <a:ext cx="2436813" cy="59436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FDC0C-2F91-FD23-4160-348E28ACE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DE3EE-076F-019D-AEE8-22B69E02E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3AA3A-6B98-EA30-2061-7E692F913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3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E10C6-6EB7-F106-3A1B-0B3E7C48A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54CA4A-BEBF-C519-4732-71BD2C8F9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37191-F07A-938C-7072-D492091AD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3DAEA-C899-52C7-5544-7219C71B2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5A6B3F-43F7-335A-B2F0-C4E0DB28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089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849A8F-8E29-262D-6F39-A4FFEF789A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8613" y="569913"/>
            <a:ext cx="1628775" cy="9061450"/>
          </a:xfrm>
          <a:solidFill>
            <a:srgbClr val="003865"/>
          </a:solidFill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A512A6F-3825-F1D1-4D2F-3D2D001B5A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113" y="569913"/>
            <a:ext cx="4737100" cy="906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572D-BED6-45A5-8E50-61D93B8A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D581D-18D6-8A41-DFC5-07B9659EF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0409D-C9A8-8F0C-3204-5D2E1977A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18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B2D70C09-3167-95B6-1C4E-7D71460753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828802"/>
            <a:ext cx="3654000" cy="8110797"/>
          </a:xfrm>
        </p:spPr>
        <p:txBody>
          <a:bodyPr/>
          <a:lstStyle/>
          <a:p>
            <a:endParaRPr lang="en-US"/>
          </a:p>
        </p:txBody>
      </p:sp>
      <p:sp>
        <p:nvSpPr>
          <p:cNvPr id="2" name="Holder 4">
            <a:extLst>
              <a:ext uri="{FF2B5EF4-FFF2-40B4-BE49-F238E27FC236}">
                <a16:creationId xmlns:a16="http://schemas.microsoft.com/office/drawing/2014/main" id="{E77099FA-7DFE-EB67-7394-80FBB15325D4}"/>
              </a:ext>
            </a:extLst>
          </p:cNvPr>
          <p:cNvSpPr>
            <a:spLocks noGrp="1"/>
          </p:cNvSpPr>
          <p:nvPr>
            <p:ph type="ftr" sz="quarter" idx="5"/>
          </p:nvPr>
        </p:nvSpPr>
        <p:spPr>
          <a:xfrm>
            <a:off x="4084099" y="10057108"/>
            <a:ext cx="1491201" cy="243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>
                <a:latin typeface="Arial" panose="020B0604020202020204" pitchFamily="34" charset="0"/>
              </a:rPr>
              <a:t>Expel moluptiis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560828-B965-A8B9-F04C-B9BF616909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92" t="4" r="-46892" b="-5"/>
          <a:stretch/>
        </p:blipFill>
        <p:spPr>
          <a:xfrm>
            <a:off x="-13648" y="1754668"/>
            <a:ext cx="7020041" cy="6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889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EC4D3-A2BF-B42D-AC9C-3171B62F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53368A-75B3-CB95-EB3E-A746CAA0EC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84099" y="10057108"/>
            <a:ext cx="1618201" cy="243656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920"/>
              </a:lnSpc>
            </a:pPr>
            <a:r>
              <a:rPr lang="nl-NL">
                <a:latin typeface="Arial" panose="020B0604020202020204" pitchFamily="34" charset="0"/>
              </a:rPr>
              <a:t>Expel moluptiis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34324-81C3-5953-C5DB-35581698AD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E9568A-5F6D-5740-F716-E928383B4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825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B008647-F0F6-65D9-1AF3-6C8E5A314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6397229-8E31-A370-81EA-16B5A5DBC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41C2E69C-4619-0B84-C2F6-72CF1D54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84099" y="10057108"/>
            <a:ext cx="1618201" cy="243656"/>
          </a:xfrm>
          <a:prstGeom prst="rect">
            <a:avLst/>
          </a:prstGeom>
        </p:spPr>
        <p:txBody>
          <a:bodyPr/>
          <a:lstStyle/>
          <a:p>
            <a:pPr marL="12700">
              <a:lnSpc>
                <a:spcPts val="1920"/>
              </a:lnSpc>
            </a:pPr>
            <a:r>
              <a:rPr lang="nl-NL">
                <a:latin typeface="Arial" panose="020B0604020202020204" pitchFamily="34" charset="0"/>
              </a:rPr>
              <a:t>Expel moluptiis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A64BD84-E6A2-4A4A-09A8-25286C75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0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4084099" y="10057108"/>
            <a:ext cx="1618201" cy="243656"/>
          </a:xfrm>
          <a:prstGeom prst="rect">
            <a:avLst/>
          </a:prstGeom>
        </p:spPr>
        <p:txBody>
          <a:bodyPr lIns="0" tIns="0" rIns="0" bIns="0"/>
          <a:lstStyle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 err="1">
                <a:latin typeface="Arial" panose="020B0604020202020204" pitchFamily="34" charset="0"/>
              </a:rPr>
              <a:t>Expel</a:t>
            </a:r>
            <a:r>
              <a:rPr lang="nl-NL" dirty="0">
                <a:latin typeface="Arial" panose="020B0604020202020204" pitchFamily="34" charset="0"/>
              </a:rPr>
              <a:t> </a:t>
            </a:r>
            <a:r>
              <a:rPr lang="nl-NL" dirty="0" err="1">
                <a:latin typeface="Arial" panose="020B0604020202020204" pitchFamily="34" charset="0"/>
              </a:rPr>
              <a:t>moluptiis</a:t>
            </a:r>
            <a:endParaRPr lang="nl-NL" dirty="0">
              <a:latin typeface="Arial" panose="020B0604020202020204" pitchFamily="34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8098CB-F1E2-7152-8DE4-FA38532A2B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152000"/>
            <a:ext cx="7560000" cy="3384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31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D2BAE0F-6C11-0009-8297-FA2674EB40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500" y="1791735"/>
            <a:ext cx="7560000" cy="890166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DC98A-084E-DD3A-A7A3-E6E1E148F2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4668"/>
            <a:ext cx="7556500" cy="7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1104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8" userDrawn="1">
          <p15:clr>
            <a:srgbClr val="FBAE40"/>
          </p15:clr>
        </p15:guide>
        <p15:guide id="2" pos="23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247ED0-D720-B685-2508-CE9ECF97D6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563" y="1749425"/>
            <a:ext cx="5667375" cy="372427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43AEE-03C8-D18C-01FE-1A0DE25DDE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563" y="5616575"/>
            <a:ext cx="5667375" cy="2581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D89C1-4E87-4D84-00D8-7812D7131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678AA0-BD9F-901F-7F15-B020DB9B4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18952D-0226-6F1A-C645-F7B319994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04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B64321-E63D-B54E-5BE8-2C19E5C0A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6BF7E9-CD2F-7289-F39D-AC9907555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9A98-EF10-A4A6-7D0D-CE08DE8CD8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BBD95-E1A0-13BF-8E17-C03CDF2F6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7C5C5-136D-28E9-177D-669B93792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62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6797E-47BC-F992-E243-FA950EEB9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665413"/>
            <a:ext cx="6516687" cy="4448175"/>
          </a:xfrm>
          <a:solidFill>
            <a:srgbClr val="003865"/>
          </a:solidFill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3CE98D-5653-EB89-67B5-E8CC4FF057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7156450"/>
            <a:ext cx="6516687" cy="23383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6B631E-09E1-24ED-AEAC-459AF74E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6F9EA7-C34A-708E-CD26-10CE97F12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ADE10D-059A-9F55-AFD6-24A087185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608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903311" y="4802418"/>
            <a:ext cx="723900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23298" y="4911727"/>
            <a:ext cx="5704840" cy="4467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10764" y="9944862"/>
            <a:ext cx="173945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 b="0">
                <a:solidFill>
                  <a:schemeClr val="bg1">
                    <a:lumMod val="50000"/>
                  </a:schemeClr>
                </a:solidFill>
                <a:latin typeface="Source Sans Pro" panose="020B0503030403020204" pitchFamily="34" charset="0"/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E10F5E-01D7-493E-5CBB-B1D596B8DD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71" y="109153"/>
            <a:ext cx="2639028" cy="1583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05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</p:sldLayoutIdLst>
  <p:txStyles>
    <p:titleStyle>
      <a:lvl1pPr>
        <a:defRPr b="0" i="0">
          <a:latin typeface="Source Sans Pro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70A57A-AF4B-F198-986E-06597866D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113" y="569913"/>
            <a:ext cx="6518275" cy="20669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C73C71-5A36-FCEE-A9B8-020894CA5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113" y="2846388"/>
            <a:ext cx="6518275" cy="6784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9A87A9-0EA5-CCFF-CEA9-E2C8F4A4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113" y="9910763"/>
            <a:ext cx="1700212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 dirty="0"/>
              <a:t>AOM 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4F01CF-B2D6-ADBE-FFF1-1B50D5BCF0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3488" y="9910763"/>
            <a:ext cx="2549525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BEFE2C-E8E9-7D6B-B857-65BDE5B55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7175" y="9910763"/>
            <a:ext cx="1700213" cy="569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E15A6D-B586-4572-9C83-C50DD5717E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3865"/>
          </a:solidFill>
          <a:latin typeface="Source Sans Pro" panose="020B05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489CD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EBAB4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19FB88DB-FF1E-0988-E6C9-F24BC5AA42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Subtitle 19">
            <a:extLst>
              <a:ext uri="{FF2B5EF4-FFF2-40B4-BE49-F238E27FC236}">
                <a16:creationId xmlns:a16="http://schemas.microsoft.com/office/drawing/2014/main" id="{96780707-7925-B396-846A-BC3DC9482D6A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object 18">
            <a:extLst>
              <a:ext uri="{FF2B5EF4-FFF2-40B4-BE49-F238E27FC236}">
                <a16:creationId xmlns:a16="http://schemas.microsoft.com/office/drawing/2014/main" id="{635AB94B-BCFC-BB8E-4C87-5D15F3A57BB9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nl-NL" dirty="0">
                <a:latin typeface="Source Sans Pro" panose="020B0503030403020204" pitchFamily="34" charset="0"/>
                <a:cs typeface="Arial" panose="020B0604020202020204" pitchFamily="34" charset="0"/>
              </a:rPr>
              <a:t>Afzender</a:t>
            </a:r>
            <a:endParaRPr dirty="0"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58B722D4-E35A-E302-9110-D43586A464D0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9" r="27069"/>
          <a:stretch/>
        </p:blipFill>
        <p:spPr>
          <a:xfrm>
            <a:off x="-3088" y="1620260"/>
            <a:ext cx="7556500" cy="9268206"/>
          </a:xfrm>
        </p:spPr>
      </p:pic>
      <p:sp>
        <p:nvSpPr>
          <p:cNvPr id="5" name="object 3">
            <a:extLst>
              <a:ext uri="{FF2B5EF4-FFF2-40B4-BE49-F238E27FC236}">
                <a16:creationId xmlns:a16="http://schemas.microsoft.com/office/drawing/2014/main" id="{86A5E7B2-3D69-D79C-6A43-B65DB1525EF2}"/>
              </a:ext>
            </a:extLst>
          </p:cNvPr>
          <p:cNvSpPr/>
          <p:nvPr/>
        </p:nvSpPr>
        <p:spPr>
          <a:xfrm>
            <a:off x="640803" y="7070670"/>
            <a:ext cx="6912609" cy="3621650"/>
          </a:xfrm>
          <a:custGeom>
            <a:avLst/>
            <a:gdLst/>
            <a:ahLst/>
            <a:cxnLst/>
            <a:rect l="l" t="t" r="r" b="b"/>
            <a:pathLst>
              <a:path w="6912609" h="2988309">
                <a:moveTo>
                  <a:pt x="6912000" y="0"/>
                </a:moveTo>
                <a:lnTo>
                  <a:pt x="0" y="0"/>
                </a:lnTo>
                <a:lnTo>
                  <a:pt x="0" y="2987992"/>
                </a:lnTo>
                <a:lnTo>
                  <a:pt x="6912000" y="2987992"/>
                </a:lnTo>
                <a:lnTo>
                  <a:pt x="691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ource Sans Pro" panose="020B0503030403020204" pitchFamily="34" charset="0"/>
            </a:endParaRP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A830B5D0-7364-5581-79DE-947B4B23C93D}"/>
              </a:ext>
            </a:extLst>
          </p:cNvPr>
          <p:cNvSpPr txBox="1">
            <a:spLocks/>
          </p:cNvSpPr>
          <p:nvPr/>
        </p:nvSpPr>
        <p:spPr>
          <a:xfrm>
            <a:off x="947300" y="4121602"/>
            <a:ext cx="5497950" cy="702436"/>
          </a:xfrm>
          <a:prstGeom prst="rect">
            <a:avLst/>
          </a:prstGeom>
          <a:solidFill>
            <a:srgbClr val="012032">
              <a:alpha val="90000"/>
            </a:srgbClr>
          </a:solidFill>
        </p:spPr>
        <p:txBody>
          <a:bodyPr vert="horz" wrap="square" lIns="0" tIns="0" rIns="0" bIns="0" rtlCol="0">
            <a:spAutoFit/>
          </a:bodyPr>
          <a:lstStyle>
            <a:lvl1pPr>
              <a:defRPr b="0" i="0">
                <a:latin typeface="Source Sans Pro"/>
                <a:ea typeface="+mj-ea"/>
                <a:cs typeface="+mj-cs"/>
              </a:defRPr>
            </a:lvl1pPr>
          </a:lstStyle>
          <a:p>
            <a:pPr marL="130175">
              <a:lnSpc>
                <a:spcPts val="5440"/>
              </a:lnSpc>
            </a:pPr>
            <a:r>
              <a:rPr lang="nl-NL" sz="5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H1</a:t>
            </a:r>
            <a:r>
              <a:rPr lang="nl-NL" sz="5400" spc="-85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nl-NL" sz="5400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-</a:t>
            </a:r>
            <a:r>
              <a:rPr lang="nl-NL" sz="5400" spc="-85" dirty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nl-NL" sz="5400" spc="-10" dirty="0" err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endParaRPr lang="nl-NL" sz="54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2F3C349-0BA4-70F7-6536-B23343E1C9C0}"/>
              </a:ext>
            </a:extLst>
          </p:cNvPr>
          <p:cNvSpPr txBox="1"/>
          <p:nvPr/>
        </p:nvSpPr>
        <p:spPr>
          <a:xfrm>
            <a:off x="930472" y="5023840"/>
            <a:ext cx="5497950" cy="699807"/>
          </a:xfrm>
          <a:prstGeom prst="rect">
            <a:avLst/>
          </a:prstGeom>
          <a:solidFill>
            <a:srgbClr val="012032">
              <a:alpha val="9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5440"/>
              </a:lnSpc>
            </a:pPr>
            <a:r>
              <a:rPr sz="5400" spc="-1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r>
              <a:rPr sz="5400" spc="-229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5400" spc="-25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and</a:t>
            </a:r>
            <a:endParaRPr sz="5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5C5B3BE4-31DD-2C43-240B-E3EB95E074F9}"/>
              </a:ext>
            </a:extLst>
          </p:cNvPr>
          <p:cNvSpPr txBox="1"/>
          <p:nvPr/>
        </p:nvSpPr>
        <p:spPr>
          <a:xfrm>
            <a:off x="947300" y="5869362"/>
            <a:ext cx="5486648" cy="699807"/>
          </a:xfrm>
          <a:prstGeom prst="rect">
            <a:avLst/>
          </a:prstGeom>
          <a:solidFill>
            <a:srgbClr val="012032">
              <a:alpha val="9000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5440"/>
              </a:lnSpc>
            </a:pPr>
            <a:r>
              <a:rPr sz="5400" spc="-1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r>
              <a:rPr sz="5400" spc="-24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5400" spc="-10" dirty="0">
                <a:solidFill>
                  <a:srgbClr val="FFFFFF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endParaRPr sz="54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20CBD10C-331D-4552-3199-6F15C38B6029}"/>
              </a:ext>
            </a:extLst>
          </p:cNvPr>
          <p:cNvSpPr txBox="1"/>
          <p:nvPr/>
        </p:nvSpPr>
        <p:spPr>
          <a:xfrm>
            <a:off x="978086" y="7391343"/>
            <a:ext cx="6017549" cy="22595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+mn-lt"/>
                <a:cs typeface="Times New Roman" panose="02020603050405020304" pitchFamily="18" charset="0"/>
              </a:rPr>
              <a:t>H2 -</a:t>
            </a:r>
            <a:r>
              <a:rPr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b="1" dirty="0">
                <a:latin typeface="+mn-lt"/>
                <a:cs typeface="Times New Roman" panose="02020603050405020304" pitchFamily="18" charset="0"/>
              </a:rPr>
              <a:t>heading</a:t>
            </a:r>
            <a:r>
              <a:rPr b="1" spc="305" dirty="0">
                <a:latin typeface="+mn-lt"/>
                <a:cs typeface="Times New Roman" panose="02020603050405020304" pitchFamily="18" charset="0"/>
              </a:rPr>
              <a:t> </a:t>
            </a:r>
            <a:r>
              <a:rPr b="1" dirty="0">
                <a:latin typeface="+mn-lt"/>
                <a:cs typeface="Times New Roman" panose="02020603050405020304" pitchFamily="18" charset="0"/>
              </a:rPr>
              <a:t>heading </a:t>
            </a:r>
            <a:r>
              <a:rPr b="1" spc="-10" dirty="0">
                <a:latin typeface="+mn-lt"/>
                <a:cs typeface="Times New Roman" panose="02020603050405020304" pitchFamily="18" charset="0"/>
              </a:rPr>
              <a:t>heading</a:t>
            </a:r>
            <a:endParaRPr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Vala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vocrebatum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Etratuam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ilic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iae,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Catrum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senatiaesus,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+mn-lt"/>
                <a:cs typeface="Times New Roman" panose="02020603050405020304" pitchFamily="18" charset="0"/>
              </a:rPr>
              <a:t>sci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hoca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L.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Huis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hala</a:t>
            </a:r>
            <a:r>
              <a:rPr sz="16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vita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menimus,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hil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tus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+mn-lt"/>
                <a:cs typeface="Times New Roman" panose="02020603050405020304" pitchFamily="18" charset="0"/>
              </a:rPr>
              <a:t>imus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acivit,</a:t>
            </a:r>
            <a:r>
              <a:rPr sz="1600" spc="-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ublicae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quis.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es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furs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mandamd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iendem,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turid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consuludem,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nost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videmum,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nirmis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furorum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seres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fatqua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mantem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resendu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civivid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elarte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teristis,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+mn-lt"/>
                <a:cs typeface="Times New Roman" panose="02020603050405020304" pitchFamily="18" charset="0"/>
              </a:rPr>
              <a:t>consuppliam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1600" spc="-1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435D4EE9-B820-FDA3-0F07-2E9D15075C6D}"/>
              </a:ext>
            </a:extLst>
          </p:cNvPr>
          <p:cNvSpPr txBox="1"/>
          <p:nvPr/>
        </p:nvSpPr>
        <p:spPr>
          <a:xfrm>
            <a:off x="978086" y="9828856"/>
            <a:ext cx="252510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en-US" sz="1600" dirty="0">
                <a:latin typeface="+mn-lt"/>
                <a:ea typeface="Source Code Pro" panose="020B0509030403020204" pitchFamily="49" charset="0"/>
                <a:cs typeface="Arial" panose="020B0604020202020204" pitchFamily="34" charset="0"/>
              </a:rPr>
              <a:t>Submission ID:</a:t>
            </a:r>
            <a:endParaRPr sz="1600" dirty="0">
              <a:latin typeface="+mn-lt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FB6C6D21-E5F8-716A-D016-0EFF01E9B230}"/>
              </a:ext>
            </a:extLst>
          </p:cNvPr>
          <p:cNvSpPr txBox="1">
            <a:spLocks/>
          </p:cNvSpPr>
          <p:nvPr/>
        </p:nvSpPr>
        <p:spPr>
          <a:xfrm>
            <a:off x="4097107" y="9773452"/>
            <a:ext cx="236115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>
                <a:latin typeface="+mn-lt"/>
              </a:rPr>
              <a:t>Author(s):</a:t>
            </a:r>
            <a:endParaRPr lang="nl-NL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F5FC57-53AE-ECE0-9763-6BBEE7502B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8" r="-42338"/>
          <a:stretch/>
        </p:blipFill>
        <p:spPr>
          <a:xfrm>
            <a:off x="4084099" y="9661272"/>
            <a:ext cx="6047320" cy="59328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94853799-D8D5-6E96-5B33-1E68A45D5824}"/>
              </a:ext>
            </a:extLst>
          </p:cNvPr>
          <p:cNvSpPr/>
          <p:nvPr/>
        </p:nvSpPr>
        <p:spPr>
          <a:xfrm>
            <a:off x="3204509" y="-413021"/>
            <a:ext cx="3377380" cy="1767123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360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49FD3-2C0B-2409-A37E-23B28A825B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Placeholder 26">
            <a:extLst>
              <a:ext uri="{FF2B5EF4-FFF2-40B4-BE49-F238E27FC236}">
                <a16:creationId xmlns:a16="http://schemas.microsoft.com/office/drawing/2014/main" id="{F50CF983-9476-0269-7903-E5123F7BD79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4" r="16184"/>
          <a:stretch/>
        </p:blipFill>
        <p:spPr/>
      </p:pic>
      <p:sp>
        <p:nvSpPr>
          <p:cNvPr id="15" name="object 18">
            <a:extLst>
              <a:ext uri="{FF2B5EF4-FFF2-40B4-BE49-F238E27FC236}">
                <a16:creationId xmlns:a16="http://schemas.microsoft.com/office/drawing/2014/main" id="{C01D69C0-6521-C558-F906-136BBD815158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nl-NL" dirty="0">
                <a:latin typeface="Source Sans Pro" panose="020B0503030403020204" pitchFamily="34" charset="0"/>
                <a:cs typeface="Arial" panose="020B0604020202020204" pitchFamily="34" charset="0"/>
              </a:rPr>
              <a:t>Afzender</a:t>
            </a:r>
            <a:endParaRPr dirty="0"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6D359673-4EE8-C6C1-7C94-95258AC31E1F}"/>
              </a:ext>
            </a:extLst>
          </p:cNvPr>
          <p:cNvSpPr/>
          <p:nvPr/>
        </p:nvSpPr>
        <p:spPr>
          <a:xfrm>
            <a:off x="3654000" y="8926276"/>
            <a:ext cx="3899413" cy="1767123"/>
          </a:xfrm>
          <a:custGeom>
            <a:avLst/>
            <a:gdLst/>
            <a:ahLst/>
            <a:cxnLst/>
            <a:rect l="l" t="t" r="r" b="b"/>
            <a:pathLst>
              <a:path w="6912609" h="2988309">
                <a:moveTo>
                  <a:pt x="6912000" y="0"/>
                </a:moveTo>
                <a:lnTo>
                  <a:pt x="0" y="0"/>
                </a:lnTo>
                <a:lnTo>
                  <a:pt x="0" y="2987992"/>
                </a:lnTo>
                <a:lnTo>
                  <a:pt x="6912000" y="2987992"/>
                </a:lnTo>
                <a:lnTo>
                  <a:pt x="691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ource Sans Pro" panose="020B0503030403020204" pitchFamily="34" charset="0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8D7009A0-860F-A05A-6982-564E70B207D4}"/>
              </a:ext>
            </a:extLst>
          </p:cNvPr>
          <p:cNvSpPr txBox="1"/>
          <p:nvPr/>
        </p:nvSpPr>
        <p:spPr>
          <a:xfrm>
            <a:off x="3902502" y="3253076"/>
            <a:ext cx="3092073" cy="3952364"/>
          </a:xfrm>
          <a:prstGeom prst="rect">
            <a:avLst/>
          </a:prstGeom>
          <a:solidFill>
            <a:srgbClr val="DCEFF9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+mn-lt"/>
                <a:cs typeface="Times New Roman" panose="02020603050405020304" pitchFamily="18" charset="0"/>
              </a:rPr>
              <a:t>H2 -</a:t>
            </a:r>
            <a:r>
              <a:rPr sz="16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+mn-lt"/>
                <a:cs typeface="Times New Roman" panose="02020603050405020304" pitchFamily="18" charset="0"/>
              </a:rPr>
              <a:t>heading</a:t>
            </a:r>
            <a:r>
              <a:rPr sz="1600" b="1" spc="30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+mn-lt"/>
                <a:cs typeface="Times New Roman" panose="02020603050405020304" pitchFamily="18" charset="0"/>
              </a:rPr>
              <a:t>heading </a:t>
            </a:r>
            <a:r>
              <a:rPr sz="1600" b="1" spc="-10" dirty="0">
                <a:latin typeface="+mn-lt"/>
                <a:cs typeface="Times New Roman" panose="02020603050405020304" pitchFamily="18" charset="0"/>
              </a:rPr>
              <a:t>heading</a:t>
            </a:r>
            <a:endParaRPr sz="160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Vala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vocrebatum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Etratuam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ilic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iae,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Catrum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senatiaesus,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+mn-lt"/>
                <a:cs typeface="Times New Roman" panose="02020603050405020304" pitchFamily="18" charset="0"/>
              </a:rPr>
              <a:t>sci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hoca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L.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Huis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hala</a:t>
            </a:r>
            <a:r>
              <a:rPr sz="16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vita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menimus,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hil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tus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+mn-lt"/>
                <a:cs typeface="Times New Roman" panose="02020603050405020304" pitchFamily="18" charset="0"/>
              </a:rPr>
              <a:t>imus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acivit,</a:t>
            </a:r>
            <a:r>
              <a:rPr sz="1600" spc="-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ublicae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quis.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es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furs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mandamd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iendem,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turid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consuludem,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nost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videmum,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nirmis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furorum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seres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fatqua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mantem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resendu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civivid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elarte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teristis,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+mn-lt"/>
                <a:cs typeface="Times New Roman" panose="02020603050405020304" pitchFamily="18" charset="0"/>
              </a:rPr>
              <a:t>consuppliam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1600" spc="-1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lang="en-US" sz="1600" spc="-1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Source Sans Pro" panose="020B0503030403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bject 17">
            <a:extLst>
              <a:ext uri="{FF2B5EF4-FFF2-40B4-BE49-F238E27FC236}">
                <a16:creationId xmlns:a16="http://schemas.microsoft.com/office/drawing/2014/main" id="{9364F699-A786-9DFF-67EC-CB52FEB8F135}"/>
              </a:ext>
            </a:extLst>
          </p:cNvPr>
          <p:cNvSpPr txBox="1"/>
          <p:nvPr/>
        </p:nvSpPr>
        <p:spPr>
          <a:xfrm>
            <a:off x="3894730" y="9303647"/>
            <a:ext cx="252510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en-US" sz="1600" dirty="0">
                <a:latin typeface="Source Sans Pro" panose="020B0503030403020204" pitchFamily="34" charset="0"/>
                <a:ea typeface="Source Code Pro" panose="020B0509030403020204" pitchFamily="49" charset="0"/>
                <a:cs typeface="Arial" panose="020B0604020202020204" pitchFamily="34" charset="0"/>
              </a:rPr>
              <a:t>Submission ID:</a:t>
            </a:r>
            <a:endParaRPr sz="1600" dirty="0">
              <a:latin typeface="Source Sans Pro" panose="020B0503030403020204" pitchFamily="34" charset="0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2" name="object 18">
            <a:extLst>
              <a:ext uri="{FF2B5EF4-FFF2-40B4-BE49-F238E27FC236}">
                <a16:creationId xmlns:a16="http://schemas.microsoft.com/office/drawing/2014/main" id="{F197530C-52FC-1D8B-4492-D1B77E61C071}"/>
              </a:ext>
            </a:extLst>
          </p:cNvPr>
          <p:cNvSpPr txBox="1">
            <a:spLocks/>
          </p:cNvSpPr>
          <p:nvPr/>
        </p:nvSpPr>
        <p:spPr>
          <a:xfrm>
            <a:off x="3894730" y="9745356"/>
            <a:ext cx="236115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>
                <a:latin typeface="Source Sans Pro" panose="020B0503030403020204" pitchFamily="34" charset="0"/>
              </a:rPr>
              <a:t>Author(s):</a:t>
            </a:r>
            <a:endParaRPr lang="nl-NL" dirty="0">
              <a:latin typeface="Source Sans Pro" panose="020B0503030403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ACB2B1-0DAC-54D1-710C-B55E1AB78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8" r="-42338"/>
          <a:stretch/>
        </p:blipFill>
        <p:spPr>
          <a:xfrm flipV="1">
            <a:off x="3778250" y="9619907"/>
            <a:ext cx="6467597" cy="63451"/>
          </a:xfrm>
          <a:prstGeom prst="rect">
            <a:avLst/>
          </a:prstGeom>
        </p:spPr>
      </p:pic>
      <p:sp>
        <p:nvSpPr>
          <p:cNvPr id="10" name="Parallelogram 9">
            <a:extLst>
              <a:ext uri="{FF2B5EF4-FFF2-40B4-BE49-F238E27FC236}">
                <a16:creationId xmlns:a16="http://schemas.microsoft.com/office/drawing/2014/main" id="{65E5CB3E-4D75-6C87-6A20-195AAF2F8DBB}"/>
              </a:ext>
            </a:extLst>
          </p:cNvPr>
          <p:cNvSpPr/>
          <p:nvPr/>
        </p:nvSpPr>
        <p:spPr>
          <a:xfrm>
            <a:off x="3204509" y="-413021"/>
            <a:ext cx="3377380" cy="1767123"/>
          </a:xfrm>
          <a:prstGeom prst="parallelogram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1CDD53F-6567-7D85-6D7B-2CE76FE8B705}"/>
              </a:ext>
            </a:extLst>
          </p:cNvPr>
          <p:cNvSpPr txBox="1"/>
          <p:nvPr/>
        </p:nvSpPr>
        <p:spPr>
          <a:xfrm>
            <a:off x="3778250" y="2049684"/>
            <a:ext cx="3216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12032"/>
                </a:solidFill>
                <a:latin typeface="+mn-lt"/>
              </a:rPr>
              <a:t>Heading </a:t>
            </a:r>
            <a:r>
              <a:rPr lang="en-US" sz="2800" b="1" dirty="0" err="1">
                <a:solidFill>
                  <a:srgbClr val="012032"/>
                </a:solidFill>
                <a:latin typeface="+mn-lt"/>
              </a:rPr>
              <a:t>Heading</a:t>
            </a:r>
            <a:r>
              <a:rPr lang="en-US" sz="2800" b="1" dirty="0">
                <a:solidFill>
                  <a:srgbClr val="012032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12032"/>
                </a:solidFill>
                <a:latin typeface="+mn-lt"/>
              </a:rPr>
              <a:t>Heading</a:t>
            </a:r>
            <a:r>
              <a:rPr lang="en-US" sz="2800" b="1" dirty="0">
                <a:solidFill>
                  <a:srgbClr val="012032"/>
                </a:solidFill>
                <a:latin typeface="+mn-lt"/>
              </a:rPr>
              <a:t> </a:t>
            </a:r>
            <a:r>
              <a:rPr lang="en-US" sz="2800" b="1" dirty="0" err="1">
                <a:solidFill>
                  <a:srgbClr val="012032"/>
                </a:solidFill>
                <a:latin typeface="+mn-lt"/>
              </a:rPr>
              <a:t>Heading</a:t>
            </a:r>
            <a:r>
              <a:rPr lang="en-US" sz="2800" b="1" dirty="0">
                <a:solidFill>
                  <a:srgbClr val="012032"/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8483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5B32DC-4D06-B96E-7BB5-B014AD393B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8142" y="2990425"/>
            <a:ext cx="3289839" cy="70576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6742786-A70A-0AD8-EB67-1F5A07994818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3894867" y="2990425"/>
            <a:ext cx="3289839" cy="70576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object 17">
            <a:extLst>
              <a:ext uri="{FF2B5EF4-FFF2-40B4-BE49-F238E27FC236}">
                <a16:creationId xmlns:a16="http://schemas.microsoft.com/office/drawing/2014/main" id="{E4EF6FA4-CF84-01D6-9DF5-FA3724C2CF77}"/>
              </a:ext>
            </a:extLst>
          </p:cNvPr>
          <p:cNvSpPr txBox="1"/>
          <p:nvPr/>
        </p:nvSpPr>
        <p:spPr>
          <a:xfrm>
            <a:off x="378142" y="2559431"/>
            <a:ext cx="252510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en-US" sz="1600" dirty="0">
                <a:latin typeface="+mn-lt"/>
                <a:ea typeface="Source Code Pro" panose="020B0509030403020204" pitchFamily="49" charset="0"/>
                <a:cs typeface="Arial" panose="020B0604020202020204" pitchFamily="34" charset="0"/>
              </a:rPr>
              <a:t>Submission ID:</a:t>
            </a:r>
            <a:endParaRPr sz="1600" dirty="0">
              <a:latin typeface="+mn-lt"/>
              <a:ea typeface="Source Code Pro" panose="020B0509030403020204" pitchFamily="49" charset="0"/>
              <a:cs typeface="Arial" panose="020B0604020202020204" pitchFamily="34" charset="0"/>
            </a:endParaRPr>
          </a:p>
        </p:txBody>
      </p:sp>
      <p:sp>
        <p:nvSpPr>
          <p:cNvPr id="7" name="object 18">
            <a:extLst>
              <a:ext uri="{FF2B5EF4-FFF2-40B4-BE49-F238E27FC236}">
                <a16:creationId xmlns:a16="http://schemas.microsoft.com/office/drawing/2014/main" id="{FCECFCCB-F296-C916-0079-3A24B83C116B}"/>
              </a:ext>
            </a:extLst>
          </p:cNvPr>
          <p:cNvSpPr txBox="1">
            <a:spLocks/>
          </p:cNvSpPr>
          <p:nvPr/>
        </p:nvSpPr>
        <p:spPr>
          <a:xfrm>
            <a:off x="3904110" y="2559431"/>
            <a:ext cx="236115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>
                <a:latin typeface="+mn-lt"/>
              </a:rPr>
              <a:t>Author(s):</a:t>
            </a:r>
            <a:endParaRPr lang="nl-NL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4F3862-4A70-E5C6-FF85-0994051593DD}"/>
              </a:ext>
            </a:extLst>
          </p:cNvPr>
          <p:cNvSpPr txBox="1"/>
          <p:nvPr/>
        </p:nvSpPr>
        <p:spPr>
          <a:xfrm>
            <a:off x="421246" y="1445692"/>
            <a:ext cx="6763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Heading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0E2D7E-0CFA-7B74-8B02-B6873C5733CF}"/>
              </a:ext>
            </a:extLst>
          </p:cNvPr>
          <p:cNvSpPr txBox="1"/>
          <p:nvPr/>
        </p:nvSpPr>
        <p:spPr>
          <a:xfrm>
            <a:off x="421246" y="1971983"/>
            <a:ext cx="665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AC6FF"/>
                </a:solidFill>
                <a:latin typeface="+mn-lt"/>
              </a:rPr>
              <a:t>Sub-heading </a:t>
            </a:r>
            <a:r>
              <a:rPr lang="en-US" sz="2000" dirty="0" err="1">
                <a:solidFill>
                  <a:srgbClr val="7AC6FF"/>
                </a:solidFill>
                <a:latin typeface="+mn-lt"/>
              </a:rPr>
              <a:t>Sub-heading</a:t>
            </a:r>
            <a:r>
              <a:rPr lang="en-US" sz="2000" dirty="0">
                <a:solidFill>
                  <a:srgbClr val="7AC6FF"/>
                </a:solidFill>
                <a:latin typeface="+mn-lt"/>
              </a:rPr>
              <a:t> </a:t>
            </a:r>
            <a:r>
              <a:rPr lang="en-US" sz="2000" dirty="0" err="1">
                <a:solidFill>
                  <a:srgbClr val="7AC6FF"/>
                </a:solidFill>
                <a:latin typeface="+mn-lt"/>
              </a:rPr>
              <a:t>Sub-Heading</a:t>
            </a:r>
            <a:endParaRPr lang="en-US" sz="2000" dirty="0">
              <a:solidFill>
                <a:srgbClr val="7AC6FF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4271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">
            <a:extLst>
              <a:ext uri="{FF2B5EF4-FFF2-40B4-BE49-F238E27FC236}">
                <a16:creationId xmlns:a16="http://schemas.microsoft.com/office/drawing/2014/main" id="{2070AE6B-CF3C-D9F6-98F1-33DD26B981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402722"/>
            <a:ext cx="7560000" cy="3384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E414389-73F6-218B-6D41-E9CAF8BDCE55}"/>
              </a:ext>
            </a:extLst>
          </p:cNvPr>
          <p:cNvSpPr/>
          <p:nvPr/>
        </p:nvSpPr>
        <p:spPr>
          <a:xfrm>
            <a:off x="321945" y="6184926"/>
            <a:ext cx="6912609" cy="2988310"/>
          </a:xfrm>
          <a:custGeom>
            <a:avLst/>
            <a:gdLst/>
            <a:ahLst/>
            <a:cxnLst/>
            <a:rect l="l" t="t" r="r" b="b"/>
            <a:pathLst>
              <a:path w="6912609" h="2988309">
                <a:moveTo>
                  <a:pt x="6912000" y="0"/>
                </a:moveTo>
                <a:lnTo>
                  <a:pt x="0" y="0"/>
                </a:lnTo>
                <a:lnTo>
                  <a:pt x="0" y="2987992"/>
                </a:lnTo>
                <a:lnTo>
                  <a:pt x="6912000" y="2987992"/>
                </a:lnTo>
                <a:lnTo>
                  <a:pt x="6912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dirty="0">
              <a:latin typeface="Source Sans Pro" panose="020B0503030403020204" pitchFamily="34" charset="0"/>
            </a:endParaRPr>
          </a:p>
        </p:txBody>
      </p:sp>
      <p:sp>
        <p:nvSpPr>
          <p:cNvPr id="6" name="object 9">
            <a:extLst>
              <a:ext uri="{FF2B5EF4-FFF2-40B4-BE49-F238E27FC236}">
                <a16:creationId xmlns:a16="http://schemas.microsoft.com/office/drawing/2014/main" id="{711592D3-B2B8-2F85-9783-04AB7E490F55}"/>
              </a:ext>
            </a:extLst>
          </p:cNvPr>
          <p:cNvSpPr txBox="1"/>
          <p:nvPr/>
        </p:nvSpPr>
        <p:spPr>
          <a:xfrm>
            <a:off x="769474" y="6428966"/>
            <a:ext cx="6017549" cy="29674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H2 -</a:t>
            </a:r>
            <a:r>
              <a:rPr sz="1600" b="1" spc="5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r>
              <a:rPr sz="1600" b="1" spc="305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heading </a:t>
            </a:r>
            <a:r>
              <a:rPr sz="1600" b="1" spc="-10" dirty="0">
                <a:solidFill>
                  <a:srgbClr val="003865"/>
                </a:solidFill>
                <a:latin typeface="+mn-lt"/>
                <a:cs typeface="Times New Roman" panose="02020603050405020304" pitchFamily="18" charset="0"/>
              </a:rPr>
              <a:t>heading</a:t>
            </a:r>
            <a:endParaRPr sz="1600" dirty="0">
              <a:solidFill>
                <a:srgbClr val="003865"/>
              </a:solidFill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Vala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vocrebatum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Etratuam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ilic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iae,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Catrum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senatiaesus,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+mn-lt"/>
                <a:cs typeface="Times New Roman" panose="02020603050405020304" pitchFamily="18" charset="0"/>
              </a:rPr>
              <a:t>sci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hoca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L.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Huis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hala</a:t>
            </a:r>
            <a:r>
              <a:rPr sz="16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vita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menimus,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hil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tus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+mn-lt"/>
                <a:cs typeface="Times New Roman" panose="02020603050405020304" pitchFamily="18" charset="0"/>
              </a:rPr>
              <a:t>imus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acivit,</a:t>
            </a:r>
            <a:r>
              <a:rPr sz="1600" spc="-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ublicae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quis.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es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furs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mandamd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iendem,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turid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consuludem,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nost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videmum,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nirmis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furorum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seres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fatqua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mantem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resendu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civivid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elarte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teristis,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 err="1">
                <a:latin typeface="+mn-lt"/>
                <a:cs typeface="Times New Roman" panose="02020603050405020304" pitchFamily="18" charset="0"/>
              </a:rPr>
              <a:t>consuppliam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1600" spc="-10" dirty="0">
              <a:latin typeface="+mn-lt"/>
              <a:cs typeface="Times New Roman" panose="02020603050405020304" pitchFamily="18" charset="0"/>
            </a:endParaRPr>
          </a:p>
          <a:p>
            <a:pPr marL="12700" marR="5080"/>
            <a:r>
              <a:rPr lang="en-US"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lang="en-US"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Vala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vocrebatum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Etratuam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ilic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iae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Catrum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ium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senatiaesus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25" dirty="0">
                <a:latin typeface="+mn-lt"/>
                <a:cs typeface="Times New Roman" panose="02020603050405020304" pitchFamily="18" charset="0"/>
              </a:rPr>
              <a:t>sci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se</a:t>
            </a:r>
            <a:r>
              <a:rPr lang="en-US"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num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hoca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L.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Huis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hala</a:t>
            </a:r>
            <a:r>
              <a:rPr lang="en-US" sz="16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vita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menimus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te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conscris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hil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tus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20" dirty="0">
                <a:latin typeface="+mn-lt"/>
                <a:cs typeface="Times New Roman" panose="02020603050405020304" pitchFamily="18" charset="0"/>
              </a:rPr>
              <a:t>imus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acivit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-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ublicae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iu</a:t>
            </a:r>
            <a:r>
              <a:rPr lang="en-US"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me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quis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.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es</a:t>
            </a:r>
            <a:r>
              <a:rPr lang="en-US"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conscri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furs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mandamd</a:t>
            </a:r>
            <a:r>
              <a:rPr lang="en-US"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10" dirty="0" err="1">
                <a:latin typeface="+mn-lt"/>
                <a:cs typeface="Times New Roman" panose="02020603050405020304" pitchFamily="18" charset="0"/>
              </a:rPr>
              <a:t>iendem</a:t>
            </a:r>
            <a:r>
              <a:rPr lang="en-US" sz="1600" spc="-1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lang="en-US"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10" dirty="0" err="1">
                <a:latin typeface="+mn-lt"/>
                <a:cs typeface="Times New Roman" panose="02020603050405020304" pitchFamily="18" charset="0"/>
              </a:rPr>
              <a:t>turid</a:t>
            </a:r>
            <a:r>
              <a:rPr lang="en-US" sz="1600" spc="-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consuludem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cum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nost</a:t>
            </a:r>
            <a:r>
              <a:rPr lang="en-US"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videmum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nirmis</a:t>
            </a:r>
            <a:r>
              <a:rPr lang="en-US"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furorum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lang="en-US"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seres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10" dirty="0" err="1">
                <a:latin typeface="+mn-lt"/>
                <a:cs typeface="Times New Roman" panose="02020603050405020304" pitchFamily="18" charset="0"/>
              </a:rPr>
              <a:t>fatqua</a:t>
            </a:r>
            <a:r>
              <a:rPr lang="en-US" sz="1600" spc="-1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mantem</a:t>
            </a:r>
            <a:r>
              <a:rPr lang="en-US"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resendu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civivid</a:t>
            </a:r>
            <a:r>
              <a:rPr lang="en-US"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elarte</a:t>
            </a:r>
            <a:r>
              <a:rPr lang="en-US"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+mn-lt"/>
                <a:cs typeface="Times New Roman" panose="02020603050405020304" pitchFamily="18" charset="0"/>
              </a:rPr>
              <a:t>teristis</a:t>
            </a:r>
            <a:r>
              <a:rPr lang="en-US" sz="1600" dirty="0">
                <a:latin typeface="+mn-lt"/>
                <a:cs typeface="Times New Roman" panose="02020603050405020304" pitchFamily="18" charset="0"/>
              </a:rPr>
              <a:t>,</a:t>
            </a:r>
            <a:r>
              <a:rPr lang="en-US"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1600" spc="-10" dirty="0" err="1">
                <a:latin typeface="+mn-lt"/>
                <a:cs typeface="Times New Roman" panose="02020603050405020304" pitchFamily="18" charset="0"/>
              </a:rPr>
              <a:t>consuppliam</a:t>
            </a:r>
            <a:r>
              <a:rPr lang="en-US" sz="1600" spc="-10" dirty="0">
                <a:latin typeface="+mn-lt"/>
                <a:cs typeface="Times New Roman" panose="02020603050405020304" pitchFamily="18" charset="0"/>
              </a:rPr>
              <a:t>.</a:t>
            </a:r>
            <a:endParaRPr lang="en-US" sz="160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endParaRPr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object 17">
            <a:extLst>
              <a:ext uri="{FF2B5EF4-FFF2-40B4-BE49-F238E27FC236}">
                <a16:creationId xmlns:a16="http://schemas.microsoft.com/office/drawing/2014/main" id="{99D74B14-95D5-F261-E508-76D7E1D674F4}"/>
              </a:ext>
            </a:extLst>
          </p:cNvPr>
          <p:cNvSpPr txBox="1"/>
          <p:nvPr/>
        </p:nvSpPr>
        <p:spPr>
          <a:xfrm>
            <a:off x="667976" y="9619654"/>
            <a:ext cx="2028637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en-US" sz="1600" dirty="0">
                <a:latin typeface="+mn-lt"/>
                <a:cs typeface="Arial" panose="020B0604020202020204" pitchFamily="34" charset="0"/>
              </a:rPr>
              <a:t>Submission ID:</a:t>
            </a:r>
            <a:endParaRPr sz="16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8" name="object 18">
            <a:extLst>
              <a:ext uri="{FF2B5EF4-FFF2-40B4-BE49-F238E27FC236}">
                <a16:creationId xmlns:a16="http://schemas.microsoft.com/office/drawing/2014/main" id="{90281B45-4A5B-88EB-3ADF-3240059E0151}"/>
              </a:ext>
            </a:extLst>
          </p:cNvPr>
          <p:cNvSpPr txBox="1">
            <a:spLocks/>
          </p:cNvSpPr>
          <p:nvPr/>
        </p:nvSpPr>
        <p:spPr>
          <a:xfrm>
            <a:off x="3898239" y="9619654"/>
            <a:ext cx="2361151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600" b="0" i="0" spc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1920"/>
              </a:lnSpc>
            </a:pPr>
            <a:r>
              <a:rPr lang="nl-NL" dirty="0">
                <a:latin typeface="+mn-lt"/>
                <a:cs typeface="Arial" panose="020B0604020202020204" pitchFamily="34" charset="0"/>
              </a:rPr>
              <a:t>Author(s):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5FA6CA-AF0C-6674-237B-36B285F29E36}"/>
              </a:ext>
            </a:extLst>
          </p:cNvPr>
          <p:cNvSpPr txBox="1"/>
          <p:nvPr/>
        </p:nvSpPr>
        <p:spPr>
          <a:xfrm>
            <a:off x="667976" y="5230819"/>
            <a:ext cx="4785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Heading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  <a:r>
              <a:rPr lang="en-US" sz="2800" dirty="0" err="1">
                <a:solidFill>
                  <a:srgbClr val="012032"/>
                </a:solidFill>
                <a:latin typeface="Georgia" panose="02040502050405020303" pitchFamily="18" charset="0"/>
              </a:rPr>
              <a:t>Heading</a:t>
            </a:r>
            <a:r>
              <a:rPr lang="en-US" sz="2800" dirty="0">
                <a:solidFill>
                  <a:srgbClr val="012032"/>
                </a:solidFill>
                <a:latin typeface="Georgia" panose="02040502050405020303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9905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17">
            <a:extLst>
              <a:ext uri="{FF2B5EF4-FFF2-40B4-BE49-F238E27FC236}">
                <a16:creationId xmlns:a16="http://schemas.microsoft.com/office/drawing/2014/main" id="{BC487FB1-1F4D-4652-A2A4-49910CD38233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nl-NL" dirty="0">
                <a:latin typeface="+mn-lt"/>
              </a:rPr>
              <a:t>Author(s):</a:t>
            </a:r>
            <a:endParaRPr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EE7DCD5B-78FB-2C56-20AA-7C88D447202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12" b="10212"/>
          <a:stretch/>
        </p:blipFill>
        <p:spPr>
          <a:xfrm>
            <a:off x="-13222" y="1650561"/>
            <a:ext cx="7560000" cy="3384000"/>
          </a:xfrm>
        </p:spPr>
      </p:pic>
      <p:sp>
        <p:nvSpPr>
          <p:cNvPr id="2" name="object 3">
            <a:extLst>
              <a:ext uri="{FF2B5EF4-FFF2-40B4-BE49-F238E27FC236}">
                <a16:creationId xmlns:a16="http://schemas.microsoft.com/office/drawing/2014/main" id="{89473CDF-8281-6BF8-04A4-EB451844FAEF}"/>
              </a:ext>
            </a:extLst>
          </p:cNvPr>
          <p:cNvSpPr txBox="1"/>
          <p:nvPr/>
        </p:nvSpPr>
        <p:spPr>
          <a:xfrm>
            <a:off x="935998" y="5296144"/>
            <a:ext cx="3744000" cy="666401"/>
          </a:xfrm>
          <a:prstGeom prst="rect">
            <a:avLst/>
          </a:prstGeom>
          <a:solidFill>
            <a:srgbClr val="012032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5440"/>
              </a:lnSpc>
            </a:pPr>
            <a:r>
              <a:rPr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H1</a:t>
            </a:r>
            <a:r>
              <a:rPr sz="4400" spc="-85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440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-</a:t>
            </a:r>
            <a:r>
              <a:rPr sz="4400" spc="-85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heading</a:t>
            </a:r>
            <a:endParaRPr sz="4400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CD929D21-E15D-090B-053E-302DAD919AD0}"/>
              </a:ext>
            </a:extLst>
          </p:cNvPr>
          <p:cNvSpPr txBox="1"/>
          <p:nvPr/>
        </p:nvSpPr>
        <p:spPr>
          <a:xfrm>
            <a:off x="935999" y="6064686"/>
            <a:ext cx="3491999" cy="692497"/>
          </a:xfrm>
          <a:prstGeom prst="rect">
            <a:avLst/>
          </a:prstGeom>
          <a:solidFill>
            <a:srgbClr val="012032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5440"/>
              </a:lnSpc>
            </a:pPr>
            <a:r>
              <a:rPr sz="4400" spc="-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heading</a:t>
            </a:r>
            <a:r>
              <a:rPr sz="4400" spc="-229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4400" spc="-25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and</a:t>
            </a:r>
            <a:endParaRPr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993102F4-B95B-B326-4C5D-9180B365209F}"/>
              </a:ext>
            </a:extLst>
          </p:cNvPr>
          <p:cNvSpPr txBox="1"/>
          <p:nvPr/>
        </p:nvSpPr>
        <p:spPr>
          <a:xfrm>
            <a:off x="935999" y="6864247"/>
            <a:ext cx="4550402" cy="666401"/>
          </a:xfrm>
          <a:prstGeom prst="rect">
            <a:avLst/>
          </a:prstGeom>
          <a:solidFill>
            <a:srgbClr val="012032"/>
          </a:solidFill>
        </p:spPr>
        <p:txBody>
          <a:bodyPr vert="horz" wrap="square" lIns="0" tIns="0" rIns="0" bIns="0" rtlCol="0">
            <a:spAutoFit/>
          </a:bodyPr>
          <a:lstStyle/>
          <a:p>
            <a:pPr marL="130175">
              <a:lnSpc>
                <a:spcPts val="5440"/>
              </a:lnSpc>
            </a:pPr>
            <a:r>
              <a:rPr sz="4400" spc="-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heading</a:t>
            </a:r>
            <a:r>
              <a:rPr sz="4400" spc="-24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sz="4400" spc="-1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</a:rPr>
              <a:t>heading</a:t>
            </a:r>
            <a:endParaRPr sz="4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BF16052C-1F4F-3AC4-0AD3-23B1E35A03D2}"/>
              </a:ext>
            </a:extLst>
          </p:cNvPr>
          <p:cNvSpPr txBox="1"/>
          <p:nvPr/>
        </p:nvSpPr>
        <p:spPr>
          <a:xfrm>
            <a:off x="947300" y="7922494"/>
            <a:ext cx="568134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+mn-lt"/>
                <a:cs typeface="Times New Roman" panose="02020603050405020304" pitchFamily="18" charset="0"/>
              </a:rPr>
              <a:t>H2 -</a:t>
            </a:r>
            <a:r>
              <a:rPr sz="1600" b="1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+mn-lt"/>
                <a:cs typeface="Times New Roman" panose="02020603050405020304" pitchFamily="18" charset="0"/>
              </a:rPr>
              <a:t>heading</a:t>
            </a:r>
            <a:r>
              <a:rPr sz="1600" b="1" spc="30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b="1" dirty="0">
                <a:latin typeface="+mn-lt"/>
                <a:cs typeface="Times New Roman" panose="02020603050405020304" pitchFamily="18" charset="0"/>
              </a:rPr>
              <a:t>heading </a:t>
            </a:r>
            <a:r>
              <a:rPr sz="1600" b="1" spc="-10" dirty="0">
                <a:latin typeface="+mn-lt"/>
                <a:cs typeface="Times New Roman" panose="02020603050405020304" pitchFamily="18" charset="0"/>
              </a:rPr>
              <a:t>heading</a:t>
            </a:r>
            <a:endParaRPr sz="1600" dirty="0">
              <a:latin typeface="+mn-lt"/>
              <a:cs typeface="Times New Roman" panose="02020603050405020304" pitchFamily="18" charset="0"/>
            </a:endParaRPr>
          </a:p>
          <a:p>
            <a:pPr marL="12700" marR="5080">
              <a:lnSpc>
                <a:spcPct val="100000"/>
              </a:lnSpc>
            </a:pPr>
            <a:r>
              <a:rPr sz="1600" dirty="0">
                <a:latin typeface="+mn-lt"/>
                <a:cs typeface="Times New Roman" panose="02020603050405020304" pitchFamily="18" charset="0"/>
              </a:rPr>
              <a:t>P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-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Vala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vocrebatum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Etratuam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ilic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iae,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Catrum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senatiaesus,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5" dirty="0">
                <a:latin typeface="+mn-lt"/>
                <a:cs typeface="Times New Roman" panose="02020603050405020304" pitchFamily="18" charset="0"/>
              </a:rPr>
              <a:t>sci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num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hoca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L.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Huis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hala</a:t>
            </a:r>
            <a:r>
              <a:rPr sz="1600" spc="1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vita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menimus,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hil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tus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20" dirty="0">
                <a:latin typeface="+mn-lt"/>
                <a:cs typeface="Times New Roman" panose="02020603050405020304" pitchFamily="18" charset="0"/>
              </a:rPr>
              <a:t>imus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acivit,</a:t>
            </a:r>
            <a:r>
              <a:rPr sz="1600" spc="-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ublicae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iu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me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quis.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es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conscri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furs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mandamd</a:t>
            </a:r>
            <a:r>
              <a:rPr sz="1600" spc="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iendem,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</a:t>
            </a:r>
            <a:r>
              <a:rPr sz="1600" spc="1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turid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consuludem,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nost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videmum,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nirmis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furorum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in</a:t>
            </a:r>
            <a:r>
              <a:rPr sz="1600" spc="2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seres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fatqua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mantem</a:t>
            </a:r>
            <a:r>
              <a:rPr sz="1600" spc="2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resendu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civivid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elarte</a:t>
            </a:r>
            <a:r>
              <a:rPr sz="1600" spc="30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dirty="0">
                <a:latin typeface="+mn-lt"/>
                <a:cs typeface="Times New Roman" panose="02020603050405020304" pitchFamily="18" charset="0"/>
              </a:rPr>
              <a:t>teristis,</a:t>
            </a:r>
            <a:r>
              <a:rPr sz="1600" spc="35" dirty="0">
                <a:latin typeface="+mn-lt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+mn-lt"/>
                <a:cs typeface="Times New Roman" panose="02020603050405020304" pitchFamily="18" charset="0"/>
              </a:rPr>
              <a:t>consuppliam.</a:t>
            </a:r>
            <a:endParaRPr sz="16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object 9">
            <a:extLst>
              <a:ext uri="{FF2B5EF4-FFF2-40B4-BE49-F238E27FC236}">
                <a16:creationId xmlns:a16="http://schemas.microsoft.com/office/drawing/2014/main" id="{52CE6CDD-CCA6-1FF8-9C89-32430C2AD28B}"/>
              </a:ext>
            </a:extLst>
          </p:cNvPr>
          <p:cNvSpPr/>
          <p:nvPr/>
        </p:nvSpPr>
        <p:spPr>
          <a:xfrm>
            <a:off x="4096800" y="9954003"/>
            <a:ext cx="3463290" cy="0"/>
          </a:xfrm>
          <a:custGeom>
            <a:avLst/>
            <a:gdLst/>
            <a:ahLst/>
            <a:cxnLst/>
            <a:rect l="l" t="t" r="r" b="b"/>
            <a:pathLst>
              <a:path w="3463290">
                <a:moveTo>
                  <a:pt x="0" y="0"/>
                </a:moveTo>
                <a:lnTo>
                  <a:pt x="3463201" y="0"/>
                </a:lnTo>
              </a:path>
            </a:pathLst>
          </a:custGeom>
          <a:ln w="25400">
            <a:solidFill>
              <a:schemeClr val="accent2"/>
            </a:solidFill>
          </a:ln>
        </p:spPr>
        <p:txBody>
          <a:bodyPr wrap="square" lIns="0" tIns="0" rIns="0" bIns="0" rtlCol="0"/>
          <a:lstStyle/>
          <a:p>
            <a:endParaRPr>
              <a:latin typeface="Source Sans Pro" panose="020B0503030403020204" pitchFamily="34" charset="0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2871F8EA-1CDD-83F7-0699-62231EB40B52}"/>
              </a:ext>
            </a:extLst>
          </p:cNvPr>
          <p:cNvSpPr txBox="1"/>
          <p:nvPr/>
        </p:nvSpPr>
        <p:spPr>
          <a:xfrm>
            <a:off x="947300" y="10057108"/>
            <a:ext cx="2525102" cy="2436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20"/>
              </a:lnSpc>
            </a:pPr>
            <a:r>
              <a:rPr lang="nl-NL" sz="1600" dirty="0">
                <a:latin typeface="+mn-lt"/>
                <a:cs typeface="Arial" panose="020B0604020202020204" pitchFamily="34" charset="0"/>
              </a:rPr>
              <a:t>Submission ID: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454C1CD-7219-B3AE-0556-8B219C3C1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4993014"/>
            <a:ext cx="7556500" cy="741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7264FF4-5ABF-E528-4763-7D34EEE08B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22" y="1656804"/>
            <a:ext cx="7556500" cy="7413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F984A2A-D64D-8756-AD14-D8F5A5F7AE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38" r="-42338"/>
          <a:stretch/>
        </p:blipFill>
        <p:spPr>
          <a:xfrm>
            <a:off x="4084099" y="9921020"/>
            <a:ext cx="6047320" cy="5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7235"/>
      </p:ext>
    </p:extLst>
  </p:cSld>
  <p:clrMapOvr>
    <a:masterClrMapping/>
  </p:clrMapOvr>
</p:sld>
</file>

<file path=ppt/theme/theme1.xml><?xml version="1.0" encoding="utf-8"?>
<a:theme xmlns:a="http://schemas.openxmlformats.org/drawingml/2006/main" name="1_ABS-EN">
  <a:themeElements>
    <a:clrScheme name="UvA">
      <a:dk1>
        <a:srgbClr val="000000"/>
      </a:dk1>
      <a:lt1>
        <a:srgbClr val="FFFFFF"/>
      </a:lt1>
      <a:dk2>
        <a:srgbClr val="1F1D21"/>
      </a:dk2>
      <a:lt2>
        <a:srgbClr val="FFFFFF"/>
      </a:lt2>
      <a:accent1>
        <a:srgbClr val="BC1E31"/>
      </a:accent1>
      <a:accent2>
        <a:srgbClr val="BEB511"/>
      </a:accent2>
      <a:accent3>
        <a:srgbClr val="90003E"/>
      </a:accent3>
      <a:accent4>
        <a:srgbClr val="257835"/>
      </a:accent4>
      <a:accent5>
        <a:srgbClr val="004E92"/>
      </a:accent5>
      <a:accent6>
        <a:srgbClr val="E98300"/>
      </a:accent6>
      <a:hlink>
        <a:srgbClr val="009CDD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icture xmlns="c9c6be1a-0f16-4e32-8321-d62123744d52">
      <Url xsi:nil="true"/>
      <Description xsi:nil="true"/>
    </Picture>
    <TaxCatchAll xmlns="5f40a9da-c804-45d7-8857-cbcc203df318" xsi:nil="true"/>
    <lcf76f155ced4ddcb4097134ff3c332f xmlns="c9c6be1a-0f16-4e32-8321-d62123744d52">
      <Terms xmlns="http://schemas.microsoft.com/office/infopath/2007/PartnerControls"/>
    </lcf76f155ced4ddcb4097134ff3c332f>
    <LikesCount xmlns="http://schemas.microsoft.com/sharepoint/v3" xsi:nil="true"/>
    <Ratings xmlns="http://schemas.microsoft.com/sharepoint/v3" xsi:nil="true"/>
    <LikedBy xmlns="http://schemas.microsoft.com/sharepoint/v3">
      <UserInfo>
        <DisplayName/>
        <AccountId xsi:nil="true"/>
        <AccountType/>
      </UserInfo>
    </LikedBy>
    <RatedBy xmlns="http://schemas.microsoft.com/sharepoint/v3">
      <UserInfo>
        <DisplayName/>
        <AccountId xsi:nil="true"/>
        <AccountType/>
      </UserInfo>
    </RatedB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0FCA27B0B5A84DB6AE061DB479EA72" ma:contentTypeVersion="25" ma:contentTypeDescription="Create a new document." ma:contentTypeScope="" ma:versionID="315095b2de23269146ef8912b7201fda">
  <xsd:schema xmlns:xsd="http://www.w3.org/2001/XMLSchema" xmlns:xs="http://www.w3.org/2001/XMLSchema" xmlns:p="http://schemas.microsoft.com/office/2006/metadata/properties" xmlns:ns1="http://schemas.microsoft.com/sharepoint/v3" xmlns:ns2="c9c6be1a-0f16-4e32-8321-d62123744d52" xmlns:ns3="5f40a9da-c804-45d7-8857-cbcc203df318" targetNamespace="http://schemas.microsoft.com/office/2006/metadata/properties" ma:root="true" ma:fieldsID="ccbae6d152d7dd46ecc34bac955084af" ns1:_="" ns2:_="" ns3:_="">
    <xsd:import namespace="http://schemas.microsoft.com/sharepoint/v3"/>
    <xsd:import namespace="c9c6be1a-0f16-4e32-8321-d62123744d52"/>
    <xsd:import namespace="5f40a9da-c804-45d7-8857-cbcc203df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Pictur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1:AverageRating" minOccurs="0"/>
                <xsd:element ref="ns1:RatingCount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27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28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RatedBy" ma:index="29" nillable="true" ma:displayName="Rated By" ma:description="Users rated the item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30" nillable="true" ma:displayName="User ratings" ma:description="User ratings for the item" ma:hidden="true" ma:internalName="Ratings">
      <xsd:simpleType>
        <xsd:restriction base="dms:Note"/>
      </xsd:simpleType>
    </xsd:element>
    <xsd:element name="LikesCount" ma:index="31" nillable="true" ma:displayName="Number of Likes" ma:internalName="LikesCount">
      <xsd:simpleType>
        <xsd:restriction base="dms:Unknown"/>
      </xsd:simpleType>
    </xsd:element>
    <xsd:element name="LikedBy" ma:index="32" nillable="true" ma:displayName="Liked By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c6be1a-0f16-4e32-8321-d62123744d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icture" ma:index="15" nillable="true" ma:displayName="Picture" ma:format="Image" ma:internalName="Pictur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3c2d717-8aa9-425c-adb1-68a400fad2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40a9da-c804-45d7-8857-cbcc203df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109173f-8208-4fce-92a6-2cc279d24b4b}" ma:internalName="TaxCatchAll" ma:showField="CatchAllData" ma:web="5f40a9da-c804-45d7-8857-cbcc203df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EEED1-DDC3-42E7-AE60-883D2FD5E44E}">
  <ds:schemaRefs>
    <ds:schemaRef ds:uri="http://schemas.microsoft.com/office/2006/metadata/properties"/>
    <ds:schemaRef ds:uri="http://schemas.microsoft.com/office/infopath/2007/PartnerControls"/>
    <ds:schemaRef ds:uri="c9c6be1a-0f16-4e32-8321-d62123744d52"/>
    <ds:schemaRef ds:uri="5f40a9da-c804-45d7-8857-cbcc203df318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C8418642-A6A8-4A51-B9AB-787362F69A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9c6be1a-0f16-4e32-8321-d62123744d52"/>
    <ds:schemaRef ds:uri="5f40a9da-c804-45d7-8857-cbcc203df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6FD5A0A-D537-4580-81A2-2BC121A515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3705</TotalTime>
  <Words>406</Words>
  <Application>Microsoft Office PowerPoint</Application>
  <PresentationFormat>Custom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7" baseType="lpstr">
      <vt:lpstr>1_ABS-EN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H1 - heading</dc:title>
  <dc:creator>Miriam Mazzarella</dc:creator>
  <cp:lastModifiedBy>Erin Doyle</cp:lastModifiedBy>
  <cp:revision>34</cp:revision>
  <dcterms:created xsi:type="dcterms:W3CDTF">2023-01-12T10:49:22Z</dcterms:created>
  <dcterms:modified xsi:type="dcterms:W3CDTF">2026-06-10T17:42:20Z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2023-01-12T00:00:00Z</vt:filetime>
  </property>
  <property fmtid="{D5CDD505-2E9C-101B-9397-08002B2CF9AE}" pid="3" name="Creator">
    <vt:lpwstr>Adobe InDesign 18.1 (Macintosh)</vt:lpwstr>
  </property>
  <property fmtid="{D5CDD505-2E9C-101B-9397-08002B2CF9AE}" pid="4" name="LastSaved">
    <vt:filetime>2023-01-12T00:00:00Z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0x010100C30FCA27B0B5A84DB6AE061DB479EA72</vt:lpwstr>
  </property>
  <property fmtid="{D5CDD505-2E9C-101B-9397-08002B2CF9AE}" pid="7" name="MediaServiceImageTags">
    <vt:lpwstr/>
  </property>
</Properties>
</file>